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61" r:id="rId2"/>
    <p:sldId id="262" r:id="rId3"/>
    <p:sldId id="263" r:id="rId4"/>
    <p:sldId id="265" r:id="rId5"/>
    <p:sldId id="26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72" y="29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6A108F2-2FA5-4E1E-93C2-1D6EFE0680C8}" type="datetimeFigureOut">
              <a:rPr lang="cs-CZ" smtClean="0"/>
              <a:t>19.7.2012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A489E7-76B8-488D-85D1-0DCCFB51E0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52080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289BBF-CED2-4D0A-81B2-61150CCCBE76}" type="datetimeFigureOut">
              <a:rPr lang="cs-CZ" smtClean="0"/>
              <a:t>19.7.2012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674D1-356A-41B3-A498-062AFE88ED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04188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289BBF-CED2-4D0A-81B2-61150CCCBE76}" type="datetimeFigureOut">
              <a:rPr lang="cs-CZ" smtClean="0"/>
              <a:t>19.7.2012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674D1-356A-41B3-A498-062AFE88ED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8959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289BBF-CED2-4D0A-81B2-61150CCCBE76}" type="datetimeFigureOut">
              <a:rPr lang="cs-CZ" smtClean="0"/>
              <a:t>19.7.2012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674D1-356A-41B3-A498-062AFE88ED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83022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289BBF-CED2-4D0A-81B2-61150CCCBE76}" type="datetimeFigureOut">
              <a:rPr lang="cs-CZ" smtClean="0"/>
              <a:t>19.7.2012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674D1-356A-41B3-A498-062AFE88ED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01687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289BBF-CED2-4D0A-81B2-61150CCCBE76}" type="datetimeFigureOut">
              <a:rPr lang="cs-CZ" smtClean="0"/>
              <a:t>19.7.2012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674D1-356A-41B3-A498-062AFE88ED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77248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289BBF-CED2-4D0A-81B2-61150CCCBE76}" type="datetimeFigureOut">
              <a:rPr lang="cs-CZ" smtClean="0"/>
              <a:t>19.7.2012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674D1-356A-41B3-A498-062AFE88ED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69227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289BBF-CED2-4D0A-81B2-61150CCCBE76}" type="datetimeFigureOut">
              <a:rPr lang="cs-CZ" smtClean="0"/>
              <a:t>19.7.2012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674D1-356A-41B3-A498-062AFE88ED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38242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289BBF-CED2-4D0A-81B2-61150CCCBE76}" type="datetimeFigureOut">
              <a:rPr lang="cs-CZ" smtClean="0"/>
              <a:t>19.7.2012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674D1-356A-41B3-A498-062AFE88ED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64316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289BBF-CED2-4D0A-81B2-61150CCCBE76}" type="datetimeFigureOut">
              <a:rPr lang="cs-CZ" smtClean="0"/>
              <a:t>19.7.2012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674D1-356A-41B3-A498-062AFE88ED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7402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289BBF-CED2-4D0A-81B2-61150CCCBE76}" type="datetimeFigureOut">
              <a:rPr lang="cs-CZ" smtClean="0"/>
              <a:t>19.7.2012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674D1-356A-41B3-A498-062AFE88ED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73287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289BBF-CED2-4D0A-81B2-61150CCCBE76}" type="datetimeFigureOut">
              <a:rPr lang="cs-CZ" smtClean="0"/>
              <a:t>19.7.2012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674D1-356A-41B3-A498-062AFE88ED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35594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289BBF-CED2-4D0A-81B2-61150CCCBE76}" type="datetimeFigureOut">
              <a:rPr lang="cs-CZ" smtClean="0"/>
              <a:t>19.7.2012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F674D1-356A-41B3-A498-062AFE88ED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85992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2/2a/Lato-summer.jpg/220px-Lato-summer.jpg" TargetMode="External"/><Relationship Id="rId2" Type="http://schemas.openxmlformats.org/officeDocument/2006/relationships/hyperlink" Target="http://upload.wikimedia.org/wikipedia/commons/2/2a/Lato-summer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thumb/9/97/The_Earth_seen_from_Apollo_17.jpg/280px-The_Earth_seen_from_Apollo_17.jpg" TargetMode="External"/><Relationship Id="rId5" Type="http://schemas.openxmlformats.org/officeDocument/2006/relationships/hyperlink" Target="http://upload.wikimedia.org/wikipedia/commons/thumb/c/cb/Zima-winter.jpg/220px-Zima-winter.jpg" TargetMode="External"/><Relationship Id="rId4" Type="http://schemas.openxmlformats.org/officeDocument/2006/relationships/hyperlink" Target="http://upload.wikimedia.org/wikipedia/commons/thumb/7/7b/Jesien-autumn.jpg/220px-Jesien-autumn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opvk_hor_zakladni_logolink_bar_cz[1]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7825" y="620688"/>
            <a:ext cx="5804495" cy="1046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17302028"/>
              </p:ext>
            </p:extLst>
          </p:nvPr>
        </p:nvGraphicFramePr>
        <p:xfrm>
          <a:off x="1647190" y="2100421"/>
          <a:ext cx="5849620" cy="280885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924810"/>
                <a:gridCol w="2924810"/>
              </a:tblGrid>
              <a:tr h="0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VY_52_INOVACE_ </a:t>
                      </a:r>
                      <a:r>
                        <a:rPr lang="cs-CZ" sz="1400" dirty="0" smtClean="0">
                          <a:effectLst/>
                        </a:rPr>
                        <a:t>13_ROZMANITOST </a:t>
                      </a:r>
                      <a:r>
                        <a:rPr lang="cs-CZ" sz="1400" dirty="0">
                          <a:effectLst/>
                        </a:rPr>
                        <a:t>PŘÍRODY</a:t>
                      </a:r>
                      <a:endParaRPr lang="cs-CZ" sz="1100" dirty="0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Sada 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kern="1200">
                          <a:effectLst/>
                        </a:rPr>
                        <a:t>ZŠ Zbytiny, okres Prachatice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Vzdělávací oblast: 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Člověk </a:t>
                      </a:r>
                      <a:r>
                        <a:rPr lang="cs-CZ" sz="1100" dirty="0" smtClean="0">
                          <a:effectLst/>
                        </a:rPr>
                        <a:t>a jeho svět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okruh 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Rozmanitost přírody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Vzdělávací obor: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Přírodověda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Ročník: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5</a:t>
                      </a:r>
                      <a:r>
                        <a:rPr lang="cs-CZ" sz="1100" dirty="0">
                          <a:effectLst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Země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– střídání 4 ročních období.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Jméno autora: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Mgr. Lenka Třísková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Metodický popis,</a:t>
                      </a:r>
                    </a:p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(anotace):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DUM</a:t>
                      </a:r>
                      <a:r>
                        <a:rPr lang="cs-CZ" sz="1100" baseline="0" dirty="0" smtClean="0">
                          <a:effectLst/>
                        </a:rPr>
                        <a:t> opakuje znalosti </a:t>
                      </a:r>
                      <a:r>
                        <a:rPr lang="cs-CZ" sz="1100" dirty="0" smtClean="0">
                          <a:effectLst/>
                        </a:rPr>
                        <a:t>učiv</a:t>
                      </a:r>
                      <a:r>
                        <a:rPr lang="cs-CZ" sz="1100" baseline="0" dirty="0" smtClean="0">
                          <a:effectLst/>
                        </a:rPr>
                        <a:t>a </a:t>
                      </a:r>
                      <a:r>
                        <a:rPr lang="cs-CZ" sz="1100" dirty="0" smtClean="0">
                          <a:effectLst/>
                        </a:rPr>
                        <a:t> </a:t>
                      </a:r>
                      <a:r>
                        <a:rPr lang="cs-CZ" sz="1100" dirty="0">
                          <a:effectLst/>
                        </a:rPr>
                        <a:t>o </a:t>
                      </a:r>
                      <a:r>
                        <a:rPr lang="cs-CZ" sz="1100" dirty="0" smtClean="0">
                          <a:effectLst/>
                        </a:rPr>
                        <a:t>střídání čtyř ročních obdobích. Žáci </a:t>
                      </a:r>
                      <a:r>
                        <a:rPr lang="cs-CZ" sz="1100" dirty="0">
                          <a:effectLst/>
                        </a:rPr>
                        <a:t>doplňují text na interaktivní </a:t>
                      </a:r>
                      <a:r>
                        <a:rPr lang="cs-CZ" sz="1100" dirty="0" smtClean="0">
                          <a:effectLst/>
                        </a:rPr>
                        <a:t>tabuli.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1647825" y="210026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03648" y="5868821"/>
            <a:ext cx="684076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/>
              <a:t>IT ve škole 16840/2010-46</a:t>
            </a:r>
          </a:p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60867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0688"/>
            <a:ext cx="8064896" cy="540989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</a:rPr>
              <a:t>Na  naší planetě se střídají  4  roční období.</a:t>
            </a:r>
          </a:p>
          <a:p>
            <a:endParaRPr lang="cs-CZ" sz="3600" dirty="0" smtClean="0"/>
          </a:p>
          <a:p>
            <a:r>
              <a:rPr lang="cs-CZ" sz="3600" dirty="0" smtClean="0">
                <a:solidFill>
                  <a:srgbClr val="00B050"/>
                </a:solidFill>
              </a:rPr>
              <a:t>Vysvětli, </a:t>
            </a:r>
          </a:p>
          <a:p>
            <a:r>
              <a:rPr lang="cs-CZ" sz="3600" dirty="0" smtClean="0">
                <a:solidFill>
                  <a:srgbClr val="00B050"/>
                </a:solidFill>
              </a:rPr>
              <a:t>jak k tomuto jevu</a:t>
            </a:r>
          </a:p>
          <a:p>
            <a:r>
              <a:rPr lang="cs-CZ" sz="3600" dirty="0" smtClean="0">
                <a:solidFill>
                  <a:srgbClr val="00B050"/>
                </a:solidFill>
              </a:rPr>
              <a:t>v mírném </a:t>
            </a:r>
          </a:p>
          <a:p>
            <a:r>
              <a:rPr lang="cs-CZ" sz="3600" dirty="0" smtClean="0">
                <a:solidFill>
                  <a:srgbClr val="00B050"/>
                </a:solidFill>
              </a:rPr>
              <a:t>podnebném </a:t>
            </a:r>
          </a:p>
          <a:p>
            <a:r>
              <a:rPr lang="cs-CZ" sz="3600" dirty="0" smtClean="0">
                <a:solidFill>
                  <a:srgbClr val="00B050"/>
                </a:solidFill>
              </a:rPr>
              <a:t>pásu dochází:</a:t>
            </a:r>
          </a:p>
          <a:p>
            <a:endParaRPr lang="cs-CZ" sz="3600" dirty="0">
              <a:solidFill>
                <a:srgbClr val="00B050"/>
              </a:solidFill>
            </a:endParaRPr>
          </a:p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203848" y="6030580"/>
            <a:ext cx="26545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IT ve škole 16840/2010-46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412776"/>
            <a:ext cx="4429844" cy="44298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118888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51520" y="332657"/>
            <a:ext cx="8568952" cy="637097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Vyjmenujte, ke kterým změnám v průběhu 4 ročních období  dochází:…………………………………</a:t>
            </a:r>
          </a:p>
          <a:p>
            <a:endParaRPr lang="cs-CZ" sz="3200" dirty="0" smtClean="0"/>
          </a:p>
          <a:p>
            <a:r>
              <a:rPr lang="cs-CZ" sz="2400" dirty="0" smtClean="0"/>
              <a:t>K obrázkům </a:t>
            </a:r>
          </a:p>
          <a:p>
            <a:r>
              <a:rPr lang="cs-CZ" sz="2400" dirty="0"/>
              <a:t>n</a:t>
            </a:r>
            <a:r>
              <a:rPr lang="cs-CZ" sz="2400" dirty="0" smtClean="0"/>
              <a:t>apiš</a:t>
            </a:r>
          </a:p>
          <a:p>
            <a:r>
              <a:rPr lang="cs-CZ" sz="2400" dirty="0" smtClean="0"/>
              <a:t>název </a:t>
            </a:r>
          </a:p>
          <a:p>
            <a:r>
              <a:rPr lang="cs-CZ" sz="2400" dirty="0" smtClean="0"/>
              <a:t>ročního</a:t>
            </a:r>
          </a:p>
          <a:p>
            <a:r>
              <a:rPr lang="cs-CZ" sz="2400" dirty="0" smtClean="0"/>
              <a:t>období.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3352757" y="6107789"/>
            <a:ext cx="26545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IT ve škole 16840/2010-46</a:t>
            </a:r>
          </a:p>
        </p:txBody>
      </p:sp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484785"/>
            <a:ext cx="2826118" cy="21195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9697" y="1507723"/>
            <a:ext cx="2826120" cy="21195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0964" y="3909511"/>
            <a:ext cx="2931036" cy="21982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893543"/>
            <a:ext cx="2952328" cy="22142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9915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620688"/>
            <a:ext cx="7200800" cy="52322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Doplň, kdy začíná nové roční období:</a:t>
            </a:r>
            <a:endParaRPr lang="cs-CZ" sz="28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340768"/>
            <a:ext cx="3312368" cy="24842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3" y="1340768"/>
            <a:ext cx="3330174" cy="24976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005064"/>
            <a:ext cx="3312368" cy="24842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9196" y="3991709"/>
            <a:ext cx="3330175" cy="24976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899592" y="1340768"/>
            <a:ext cx="3096344" cy="36933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Jaro začíná:………………….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220073" y="1340768"/>
            <a:ext cx="3240359" cy="36933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Léto začíná:……………………………….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27584" y="4005064"/>
            <a:ext cx="3312368" cy="36933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Podzim začíná:……………………………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239196" y="4005064"/>
            <a:ext cx="3330175" cy="36933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Zima začíná:……………………………….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3203847" y="6399912"/>
            <a:ext cx="26545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IT ve škole 16840/2010-46</a:t>
            </a:r>
          </a:p>
        </p:txBody>
      </p:sp>
    </p:spTree>
    <p:extLst>
      <p:ext uri="{BB962C8B-B14F-4D97-AF65-F5344CB8AC3E}">
        <p14:creationId xmlns:p14="http://schemas.microsoft.com/office/powerpoint/2010/main" val="33667631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700808"/>
            <a:ext cx="842493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 </a:t>
            </a:r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upload.wikimedia.org/wikipedia/commons/2/2a/Lato-summer.jpg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531864" y="2132856"/>
            <a:ext cx="828092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upload.wikimedia.org/wikipedia/commons/thumb/2/2a/Lato-summer.jpg/220px-Lato-summer.jpg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31864" y="3056186"/>
            <a:ext cx="820891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upload.wikimedia.org/wikipedia/commons/thumb/7/7b/Jesien-autumn.jpg/220px-Jesien-autumn.jpg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11560" y="3861048"/>
            <a:ext cx="828092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upload.wikimedia.org/wikipedia/commons/thumb/c/cb/Zima-winter.jpg/220px-Zima-winter.jpg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67868" y="4581128"/>
            <a:ext cx="813690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upload.wikimedia.org/wikipedia/commons/thumb/9/97/The_Earth_seen_from_Apollo_17.jpg/280px-The_Earth_seen_from_Apollo_17.jpg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131840" y="6021288"/>
            <a:ext cx="26545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IT ve škole 16840/2010-46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61976" y="271681"/>
            <a:ext cx="51125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dirty="0" smtClean="0"/>
              <a:t>Učebnice Přírodověda pro 5. ročník – Nová škola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9777038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193</TotalTime>
  <Words>171</Words>
  <Application>Microsoft Office PowerPoint</Application>
  <PresentationFormat>Předvádění na obrazovce (4:3)</PresentationFormat>
  <Paragraphs>56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ROČNÍ DOBY VY_32_INOVACE_08</dc:title>
  <dc:creator>klodnerovah</dc:creator>
  <cp:lastModifiedBy>Triskova</cp:lastModifiedBy>
  <cp:revision>26</cp:revision>
  <dcterms:created xsi:type="dcterms:W3CDTF">2011-03-06T16:22:13Z</dcterms:created>
  <dcterms:modified xsi:type="dcterms:W3CDTF">2012-07-19T14:57:39Z</dcterms:modified>
</cp:coreProperties>
</file>