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9" r:id="rId3"/>
    <p:sldId id="258" r:id="rId4"/>
    <p:sldId id="262" r:id="rId5"/>
    <p:sldId id="260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864DA-48D6-430B-A8CA-26B1DE2338F8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189D9-F931-44D3-B17E-BE9E66899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748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864DA-48D6-430B-A8CA-26B1DE2338F8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189D9-F931-44D3-B17E-BE9E66899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305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864DA-48D6-430B-A8CA-26B1DE2338F8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189D9-F931-44D3-B17E-BE9E66899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184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864DA-48D6-430B-A8CA-26B1DE2338F8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189D9-F931-44D3-B17E-BE9E66899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935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864DA-48D6-430B-A8CA-26B1DE2338F8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189D9-F931-44D3-B17E-BE9E66899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894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864DA-48D6-430B-A8CA-26B1DE2338F8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189D9-F931-44D3-B17E-BE9E66899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235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864DA-48D6-430B-A8CA-26B1DE2338F8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189D9-F931-44D3-B17E-BE9E66899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181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864DA-48D6-430B-A8CA-26B1DE2338F8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189D9-F931-44D3-B17E-BE9E66899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746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864DA-48D6-430B-A8CA-26B1DE2338F8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189D9-F931-44D3-B17E-BE9E66899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5323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864DA-48D6-430B-A8CA-26B1DE2338F8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189D9-F931-44D3-B17E-BE9E66899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1560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864DA-48D6-430B-A8CA-26B1DE2338F8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7189D9-F931-44D3-B17E-BE9E66899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662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C864DA-48D6-430B-A8CA-26B1DE2338F8}" type="datetimeFigureOut">
              <a:rPr lang="cs-CZ" smtClean="0"/>
              <a:t>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7189D9-F931-44D3-B17E-BE9E668990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48902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0536"/>
            <a:ext cx="7772400" cy="1470025"/>
          </a:xfrm>
          <a:prstGeom prst="rect">
            <a:avLst/>
          </a:prstGeom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2028910"/>
              </p:ext>
            </p:extLst>
          </p:nvPr>
        </p:nvGraphicFramePr>
        <p:xfrm>
          <a:off x="1475656" y="2060848"/>
          <a:ext cx="5765858" cy="33171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82929"/>
                <a:gridCol w="2882929"/>
              </a:tblGrid>
              <a:tr h="793150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VY_52_INOVACE_ </a:t>
                      </a:r>
                      <a:r>
                        <a:rPr lang="cs-CZ" sz="1400" dirty="0" smtClean="0">
                          <a:effectLst/>
                        </a:rPr>
                        <a:t>14_ROZMANITOST </a:t>
                      </a:r>
                      <a:r>
                        <a:rPr lang="cs-CZ" sz="1400" dirty="0">
                          <a:effectLst/>
                        </a:rPr>
                        <a:t>PŘÍRODY</a:t>
                      </a:r>
                      <a:endParaRPr lang="cs-CZ" sz="1100" dirty="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Sada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98" marR="67598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640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ZŠ Zbytiny, okres Prachatice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98" marR="67598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0025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oblast: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98" marR="67598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Člověk a </a:t>
                      </a:r>
                      <a:r>
                        <a:rPr lang="cs-CZ" sz="1100" baseline="0" dirty="0" smtClean="0">
                          <a:effectLst/>
                        </a:rPr>
                        <a:t> jeho svět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98" marR="67598" marT="0" marB="0"/>
                </a:tc>
              </a:tr>
              <a:tr h="190025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Tematický okruh: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98" marR="67598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Rozmanitost přírody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98" marR="67598" marT="0" marB="0"/>
                </a:tc>
              </a:tr>
              <a:tr h="190025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98" marR="67598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Přírodověda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98" marR="67598" marT="0" marB="0"/>
                </a:tc>
              </a:tr>
              <a:tr h="190025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98" marR="67598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5</a:t>
                      </a:r>
                      <a:r>
                        <a:rPr lang="cs-CZ" sz="1100" dirty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98" marR="67598" marT="0" marB="0"/>
                </a:tc>
              </a:tr>
              <a:tr h="190025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98" marR="67598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Tropický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pás.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Vývoj motýla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98" marR="67598" marT="0" marB="0"/>
                </a:tc>
              </a:tr>
              <a:tr h="190025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Jméno autora: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98" marR="67598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Mgr. Lenka Třísková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98" marR="67598" marT="0" marB="0"/>
                </a:tc>
              </a:tr>
              <a:tr h="1075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Metodický popis,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(anotace):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98" marR="67598" marT="0" marB="0"/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Motivační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fotografie tropických motýlů z pražské Botanické zahrady, ze skleníku  tropů Fata Morgana a jejich vývoj v kuklách.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7598" marR="67598" marT="0" marB="0"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244744" y="5877272"/>
            <a:ext cx="26545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IT ve škole 16840/2010-46</a:t>
            </a:r>
          </a:p>
        </p:txBody>
      </p:sp>
    </p:spTree>
    <p:extLst>
      <p:ext uri="{BB962C8B-B14F-4D97-AF65-F5344CB8AC3E}">
        <p14:creationId xmlns:p14="http://schemas.microsoft.com/office/powerpoint/2010/main" val="6268222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61787"/>
            <a:ext cx="6768752" cy="5077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188640"/>
            <a:ext cx="8784976" cy="156966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 tropickém skleníku Fata Morgana v pražské Botanické zahradě jsou takto zavěšené kukly  tropických motýlů: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3188343" y="6012560"/>
            <a:ext cx="26545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IT ve škole 16840/2010-46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3059832" y="3284984"/>
            <a:ext cx="1152128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036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2"/>
          <p:cNvSpPr txBox="1">
            <a:spLocks noChangeArrowheads="1"/>
          </p:cNvSpPr>
          <p:nvPr/>
        </p:nvSpPr>
        <p:spPr bwMode="auto">
          <a:xfrm>
            <a:off x="539751" y="332656"/>
            <a:ext cx="3168154" cy="35394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b="1" dirty="0" smtClean="0"/>
              <a:t>Kukly motýlů</a:t>
            </a:r>
          </a:p>
          <a:p>
            <a:pPr eaLnBrk="1" hangingPunct="1"/>
            <a:r>
              <a:rPr lang="cs-CZ" sz="3200" b="1" dirty="0" smtClean="0"/>
              <a:t> </a:t>
            </a:r>
            <a:r>
              <a:rPr lang="cs-CZ" sz="3200" b="1" dirty="0"/>
              <a:t>jsou </a:t>
            </a:r>
            <a:r>
              <a:rPr lang="cs-CZ" sz="3200" b="1" dirty="0" smtClean="0"/>
              <a:t>takto</a:t>
            </a:r>
          </a:p>
          <a:p>
            <a:pPr eaLnBrk="1" hangingPunct="1"/>
            <a:r>
              <a:rPr lang="cs-CZ" sz="3200" b="1" dirty="0" smtClean="0"/>
              <a:t> </a:t>
            </a:r>
            <a:r>
              <a:rPr lang="cs-CZ" sz="3200" b="1" dirty="0"/>
              <a:t>připevněné</a:t>
            </a:r>
            <a:r>
              <a:rPr lang="cs-CZ" sz="3200" b="1" dirty="0" smtClean="0"/>
              <a:t>.</a:t>
            </a:r>
          </a:p>
          <a:p>
            <a:pPr eaLnBrk="1" hangingPunct="1"/>
            <a:endParaRPr lang="cs-CZ" sz="3200" b="1" dirty="0"/>
          </a:p>
          <a:p>
            <a:pPr eaLnBrk="1" hangingPunct="1"/>
            <a:r>
              <a:rPr lang="cs-CZ" sz="3200" b="1" dirty="0" smtClean="0"/>
              <a:t> Po </a:t>
            </a:r>
            <a:r>
              <a:rPr lang="cs-CZ" sz="3200" b="1" dirty="0"/>
              <a:t>určité </a:t>
            </a:r>
            <a:r>
              <a:rPr lang="cs-CZ" sz="3200" b="1" dirty="0" smtClean="0"/>
              <a:t>době</a:t>
            </a:r>
          </a:p>
          <a:p>
            <a:pPr eaLnBrk="1" hangingPunct="1"/>
            <a:r>
              <a:rPr lang="cs-CZ" sz="3200" b="1" dirty="0" smtClean="0"/>
              <a:t> </a:t>
            </a:r>
            <a:r>
              <a:rPr lang="cs-CZ" sz="3200" b="1" dirty="0"/>
              <a:t>se z kukly </a:t>
            </a:r>
            <a:endParaRPr lang="cs-CZ" sz="3200" b="1" dirty="0" smtClean="0"/>
          </a:p>
          <a:p>
            <a:pPr eaLnBrk="1" hangingPunct="1"/>
            <a:r>
              <a:rPr lang="cs-CZ" sz="3200" b="1" dirty="0" smtClean="0"/>
              <a:t> vylíhne  </a:t>
            </a:r>
            <a:r>
              <a:rPr lang="cs-CZ" sz="3200" b="1" dirty="0"/>
              <a:t>motýl.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139952" y="476672"/>
            <a:ext cx="4824536" cy="59093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53576"/>
            <a:ext cx="4244354" cy="5659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80504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24349"/>
            <a:ext cx="3960439" cy="5698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547663" y="243338"/>
            <a:ext cx="5832647" cy="76944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LÍHNOUCÍ SE MOTÝL</a:t>
            </a:r>
            <a:endParaRPr lang="cs-CZ" sz="4400" b="1" dirty="0"/>
          </a:p>
        </p:txBody>
      </p:sp>
      <p:sp>
        <p:nvSpPr>
          <p:cNvPr id="3" name="Obdélník 2"/>
          <p:cNvSpPr/>
          <p:nvPr/>
        </p:nvSpPr>
        <p:spPr>
          <a:xfrm>
            <a:off x="3244744" y="6122822"/>
            <a:ext cx="26545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IT ve škole 16840/2010-46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1835696" y="3645024"/>
            <a:ext cx="1728192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958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50932"/>
            <a:ext cx="7414220" cy="556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27584" y="5467781"/>
            <a:ext cx="7848872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3200" b="1" dirty="0" smtClean="0"/>
              <a:t>Motýli jsou </a:t>
            </a:r>
            <a:r>
              <a:rPr lang="cs-CZ" sz="3200" b="1" dirty="0"/>
              <a:t> </a:t>
            </a:r>
            <a:r>
              <a:rPr lang="cs-CZ" sz="3200" b="1" dirty="0" smtClean="0"/>
              <a:t>po vylíhnutí z kukly přikrmováni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3131840" y="6237312"/>
            <a:ext cx="26545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IT ve škole 16840/2010-46</a:t>
            </a:r>
          </a:p>
        </p:txBody>
      </p:sp>
    </p:spTree>
    <p:extLst>
      <p:ext uri="{BB962C8B-B14F-4D97-AF65-F5344CB8AC3E}">
        <p14:creationId xmlns:p14="http://schemas.microsoft.com/office/powerpoint/2010/main" val="1934323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73448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dirty="0" smtClean="0"/>
              <a:t>Učebnice Přírodověda pro 5 ročník – Nová škola</a:t>
            </a:r>
          </a:p>
          <a:p>
            <a:endParaRPr lang="cs-CZ" dirty="0" smtClean="0"/>
          </a:p>
          <a:p>
            <a:r>
              <a:rPr lang="cs-CZ" dirty="0" smtClean="0"/>
              <a:t>Fotografie </a:t>
            </a:r>
            <a:r>
              <a:rPr lang="cs-CZ" smtClean="0"/>
              <a:t>: </a:t>
            </a:r>
            <a:r>
              <a:rPr lang="cs-CZ" smtClean="0"/>
              <a:t> Mgr</a:t>
            </a:r>
            <a:r>
              <a:rPr lang="cs-CZ" dirty="0" smtClean="0"/>
              <a:t> </a:t>
            </a:r>
            <a:r>
              <a:rPr lang="cs-CZ" dirty="0" smtClean="0"/>
              <a:t>Lenka Třísková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68154" y="6165304"/>
            <a:ext cx="26545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IT ve škole 16840/2010-46</a:t>
            </a:r>
          </a:p>
        </p:txBody>
      </p:sp>
    </p:spTree>
    <p:extLst>
      <p:ext uri="{BB962C8B-B14F-4D97-AF65-F5344CB8AC3E}">
        <p14:creationId xmlns:p14="http://schemas.microsoft.com/office/powerpoint/2010/main" val="120465599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146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Triskova</dc:creator>
  <cp:lastModifiedBy>Triskova</cp:lastModifiedBy>
  <cp:revision>5</cp:revision>
  <dcterms:created xsi:type="dcterms:W3CDTF">2012-05-05T18:47:05Z</dcterms:created>
  <dcterms:modified xsi:type="dcterms:W3CDTF">2012-07-04T15:27:51Z</dcterms:modified>
</cp:coreProperties>
</file>