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041" autoAdjust="0"/>
  </p:normalViewPr>
  <p:slideViewPr>
    <p:cSldViewPr>
      <p:cViewPr>
        <p:scale>
          <a:sx n="90" d="100"/>
          <a:sy n="90" d="100"/>
        </p:scale>
        <p:origin x="-138" y="-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1633B0-F3A4-4323-BC35-DE5B32101E67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9351C4-26EB-4111-B992-B54443B5E7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BFB7C6-7C4B-418C-B0F9-7759EDC89E0C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4EDD78-0857-4BB4-87A4-8AAC8DF0DC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F161C3-A959-4F57-BEF7-8F385720DA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354FE9-172C-40DE-A701-71C5E778FC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3CC0A-6A96-49E4-AFB7-14925A3CBBE1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FA957-B4CC-4B68-9B44-7B28B68DD5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AC869-AC25-47D3-A5BD-9268073B8B7B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A71ED-FD7A-41CE-B235-384F198FC0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8BEEB-A51C-4935-BBB5-EEC8FDE1A3C2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CBA48-C3A6-44F0-A06B-4F8216ED12F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B9F2C-4E9B-45A8-83EE-17A3D021BF25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40FFF-A699-43E9-B22F-5ADEFF91C9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571A9-F980-4DD9-A829-E5B6A5F80AC4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79FB50-84D3-4A72-97C9-C416E12D228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79F28-07B3-4E41-B136-964321A2033E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E80991-B70E-40D8-AFA4-73533EF830D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126A4-45A3-4E90-9250-CFFD2F356F26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CA4AD7-FA43-4E9E-88A1-3358D4D9A0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3B88F1-601F-44D3-B833-0175559882DD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CAFEE-5521-4A03-88CA-2C0DBD90B6C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F3568DF-82C1-4F21-B850-2F168677312A}" type="datetimeFigureOut">
              <a:rPr lang="cs-CZ"/>
              <a:pPr>
                <a:defRPr/>
              </a:pPr>
              <a:t>20.7.2012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83858C-7BE5-45F7-A543-16707474F8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Lucie Chojnová</a:t>
            </a:r>
            <a:br>
              <a:rPr lang="cs-CZ" sz="2800" dirty="0" smtClean="0"/>
            </a:br>
            <a:r>
              <a:rPr lang="cs-CZ" sz="2800" dirty="0" smtClean="0"/>
              <a:t>NÁZEV: VY_32_INOVACE_02_Vztahy mezi mladými lidmi</a:t>
            </a:r>
            <a:br>
              <a:rPr lang="cs-CZ" sz="2800" dirty="0" smtClean="0"/>
            </a:br>
            <a:r>
              <a:rPr lang="cs-CZ" sz="2800" dirty="0" smtClean="0"/>
              <a:t>TÉMA SADY: Občanská </a:t>
            </a:r>
            <a:r>
              <a:rPr lang="cs-CZ" sz="2800" dirty="0" smtClean="0">
                <a:latin typeface="Arial" charset="0"/>
              </a:rPr>
              <a:t>výchova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DATUM: 5. </a:t>
            </a:r>
            <a:r>
              <a:rPr lang="cs-CZ" sz="2800" smtClean="0"/>
              <a:t>září 2011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013176"/>
            <a:ext cx="7560767" cy="1295400"/>
          </a:xfrm>
        </p:spPr>
        <p:txBody>
          <a:bodyPr rtlCol="0">
            <a:normAutofit fontScale="92500" lnSpcReduction="10000"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8.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</a:t>
            </a:r>
            <a:r>
              <a:rPr lang="cs-CZ" sz="2600" dirty="0" smtClean="0">
                <a:solidFill>
                  <a:schemeClr val="tx1"/>
                </a:solidFill>
              </a:rPr>
              <a:t>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556792"/>
            <a:ext cx="7772400" cy="1470025"/>
          </a:xfrm>
        </p:spPr>
        <p:txBody>
          <a:bodyPr/>
          <a:lstStyle/>
          <a:p>
            <a:r>
              <a:rPr lang="cs-CZ" sz="5400" b="1" dirty="0" smtClean="0">
                <a:latin typeface="Franklin Gothic Heavy" pitchFamily="34" charset="0"/>
              </a:rPr>
              <a:t>Vztahy mezi mladými lidmi</a:t>
            </a:r>
            <a:endParaRPr lang="cs-CZ" sz="5400" b="1" dirty="0">
              <a:latin typeface="Franklin Gothic Heavy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Chlapci a děvčata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Lucie\AppData\Local\Microsoft\Windows\Temporary Internet Files\Content.IE5\Z6QZ204O\MC900055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46460">
            <a:off x="5473636" y="3720233"/>
            <a:ext cx="3320668" cy="2941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6704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533220"/>
            <a:ext cx="7267496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Člověk je tvor společenský. </a:t>
            </a:r>
          </a:p>
          <a:p>
            <a:r>
              <a:rPr lang="cs-CZ" dirty="0" smtClean="0"/>
              <a:t>Vytržení </a:t>
            </a:r>
            <a:r>
              <a:rPr lang="cs-CZ" dirty="0" smtClean="0"/>
              <a:t>ze </a:t>
            </a:r>
            <a:r>
              <a:rPr lang="cs-CZ" dirty="0" smtClean="0"/>
              <a:t>společnosti, odstranění možnosti stýkat se s jinými lidmi,</a:t>
            </a:r>
          </a:p>
          <a:p>
            <a:r>
              <a:rPr lang="cs-CZ" dirty="0"/>
              <a:t>s</a:t>
            </a:r>
            <a:r>
              <a:rPr lang="cs-CZ" dirty="0" smtClean="0"/>
              <a:t>e také proto považuje jako největší trest, který může člověka postihnout.</a:t>
            </a:r>
            <a:endParaRPr lang="cs-CZ" dirty="0"/>
          </a:p>
        </p:txBody>
      </p:sp>
      <p:pic>
        <p:nvPicPr>
          <p:cNvPr id="2051" name="Picture 3" descr="C:\Users\Lucie\AppData\Local\Microsoft\Windows\Temporary Internet Files\Content.IE5\32HDAXOE\MC9004331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7483520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6997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196752"/>
            <a:ext cx="8430004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Algerian" pitchFamily="82" charset="0"/>
              </a:rPr>
              <a:t>Vztahy mezi  mladými lidmi mívají různou podobu:</a:t>
            </a:r>
          </a:p>
          <a:p>
            <a:endParaRPr lang="cs-CZ" dirty="0">
              <a:latin typeface="Algerian" pitchFamily="82" charset="0"/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Patří sem:    </a:t>
            </a:r>
            <a:r>
              <a:rPr lang="cs-CZ" sz="2400" dirty="0" smtClean="0">
                <a:latin typeface="Algerian" pitchFamily="82" charset="0"/>
              </a:rPr>
              <a:t>Kamarádství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- Vztah lidí, kteří mají stejné záliby, zájmy, </a:t>
            </a:r>
          </a:p>
          <a:p>
            <a:r>
              <a:rPr lang="cs-CZ" dirty="0" smtClean="0">
                <a:latin typeface="Algerian" pitchFamily="82" charset="0"/>
              </a:rPr>
              <a:t>                                                 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společně dělají věci, které je baví (sport,  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             kino, móda, hudba…) </a:t>
            </a:r>
            <a:endParaRPr lang="cs-CZ" dirty="0">
              <a:latin typeface="Algerian" pitchFamily="82" charset="0"/>
            </a:endParaRPr>
          </a:p>
        </p:txBody>
      </p:sp>
      <p:pic>
        <p:nvPicPr>
          <p:cNvPr id="3077" name="Picture 5" descr="C:\Users\Lucie\AppData\Local\Microsoft\Windows\Temporary Internet Files\Content.IE5\SFB0X6VD\MC9002959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3" y="3905186"/>
            <a:ext cx="3168352" cy="2999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2105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980728"/>
            <a:ext cx="698236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</a:t>
            </a:r>
            <a:r>
              <a:rPr lang="cs-CZ" sz="2400" dirty="0" smtClean="0">
                <a:latin typeface="Algerian" pitchFamily="82" charset="0"/>
              </a:rPr>
              <a:t>Přátelství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je mezilidský vztah, který se vyznačuje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vzájemnou náklonností a porozuměním.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Lidé jsou k sobě ohleduplní a pro své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přátelé chtějí jen to nejlepší.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</a:t>
            </a:r>
            <a:endParaRPr lang="cs-CZ" dirty="0"/>
          </a:p>
        </p:txBody>
      </p:sp>
      <p:pic>
        <p:nvPicPr>
          <p:cNvPr id="4099" name="Picture 3" descr="C:\Users\Lucie\AppData\Local\Microsoft\Windows\Temporary Internet Files\Content.IE5\32HDAXOE\MP9004276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780928"/>
            <a:ext cx="309634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66712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1628800"/>
            <a:ext cx="575029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  Láska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cs-CZ" sz="2400" dirty="0" smtClean="0">
                <a:latin typeface="Algerian" pitchFamily="82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Silný citový vztah mezi dvěma osobami,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založený na vzájemné znalosti a důvěře.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J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edná se o velmi pevné přátelství.</a:t>
            </a:r>
            <a:endParaRPr lang="cs-CZ" sz="2400" dirty="0">
              <a:latin typeface="Algerian" pitchFamily="82" charset="0"/>
            </a:endParaRPr>
          </a:p>
        </p:txBody>
      </p:sp>
      <p:pic>
        <p:nvPicPr>
          <p:cNvPr id="5124" name="Picture 4" descr="C:\Users\Lucie\AppData\Local\Microsoft\Windows\Temporary Internet Files\Content.IE5\Z6QZ204O\MP9004490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924944"/>
            <a:ext cx="475252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9867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6516" y="836712"/>
            <a:ext cx="763592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lgerian" pitchFamily="82" charset="0"/>
              </a:rPr>
              <a:t>Sexuální vztah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(pohlavní život)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        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období dospívání dozrávají pohlavní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 orgány, které slouží v dospělosti 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k rozmnožování.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V pohlavním životě ale nejde jen o zrození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nového človíčka, pohlavní život je také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               vyvrcholením vztahu zamilovaných lidí.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11960" y="83671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6146" name="Picture 2" descr="C:\Users\Lucie\AppData\Local\Microsoft\Windows\Temporary Internet Files\Content.IE5\SFB0X6VD\MP9004490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356992"/>
            <a:ext cx="48965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079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Lucie\AppData\Local\Microsoft\Windows\Temporary Internet Files\Content.IE5\32HDAXOE\MC90044149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76673"/>
            <a:ext cx="2304256" cy="216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563888" y="836712"/>
            <a:ext cx="23984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Batang" pitchFamily="18" charset="-127"/>
                <a:ea typeface="Batang" pitchFamily="18" charset="-127"/>
              </a:rPr>
              <a:t>Otázky</a:t>
            </a:r>
            <a:endParaRPr lang="cs-CZ" sz="5400" b="1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2636912"/>
            <a:ext cx="808426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Řekni, jaký by měl být tvůj kamarád (tvoje kamarádka</a:t>
            </a:r>
            <a:r>
              <a:rPr lang="cs-CZ" dirty="0" smtClean="0"/>
              <a:t>) opačného </a:t>
            </a:r>
            <a:r>
              <a:rPr lang="cs-CZ" dirty="0" smtClean="0"/>
              <a:t>pohlaví 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Čím se chlapci a děvčata od sebe odlišují?</a:t>
            </a:r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r>
              <a:rPr lang="cs-CZ" dirty="0" smtClean="0"/>
              <a:t>Vyberte správné oslovení pro seznámení s neznámou dívkou:</a:t>
            </a:r>
          </a:p>
          <a:p>
            <a:r>
              <a:rPr lang="cs-CZ" dirty="0" smtClean="0"/>
              <a:t>                                                                        - Ahoj, já se jmenuji </a:t>
            </a:r>
            <a:r>
              <a:rPr lang="cs-CZ" dirty="0" smtClean="0"/>
              <a:t>Martin.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- Čau, jak se jmenuješ?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- Tě vidím, říkají mi </a:t>
            </a:r>
            <a:r>
              <a:rPr lang="cs-CZ" dirty="0" err="1" smtClean="0"/>
              <a:t>Bill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29381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-108520" y="1600200"/>
            <a:ext cx="9361040" cy="4525963"/>
          </a:xfrm>
        </p:spPr>
        <p:txBody>
          <a:bodyPr/>
          <a:lstStyle/>
          <a:p>
            <a:r>
              <a:rPr lang="cs-CZ" dirty="0" smtClean="0"/>
              <a:t> vlastní zdroje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 Müller, O., OBČANSKÁ VÝCHOVA, 8. roč., 1. vyd.</a:t>
            </a:r>
          </a:p>
          <a:p>
            <a:pPr marL="0" lv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   </a:t>
            </a:r>
            <a:r>
              <a:rPr lang="cs-CZ" dirty="0">
                <a:solidFill>
                  <a:prstClr val="black"/>
                </a:solidFill>
              </a:rPr>
              <a:t>Praha: SEPTIMA, 1995. ISBN 80-85801-37-X</a:t>
            </a:r>
          </a:p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Müller, O., VÝCHOVA K OBČANSTVÍ, pracovní</a:t>
            </a:r>
          </a:p>
          <a:p>
            <a:pPr mar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   sešit 3 díl, 1. vyd. Praha: PARTA, 2009.</a:t>
            </a:r>
          </a:p>
          <a:p>
            <a:pPr marL="0" indent="0">
              <a:buNone/>
            </a:pPr>
            <a:r>
              <a:rPr lang="cs-CZ" dirty="0" smtClean="0">
                <a:solidFill>
                  <a:prstClr val="black"/>
                </a:solidFill>
              </a:rPr>
              <a:t>     ISBN 978-80-7320-121-0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hlinkClick r:id="rId2"/>
              </a:rPr>
              <a:t> http://office.microsoft.com</a:t>
            </a:r>
            <a:r>
              <a:rPr lang="cs-CZ" dirty="0" smtClean="0"/>
              <a:t> – kliparty</a:t>
            </a:r>
          </a:p>
          <a:p>
            <a:pPr>
              <a:buNone/>
            </a:pPr>
            <a:endParaRPr lang="cs-CZ" u="sng" dirty="0" smtClean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265</TotalTime>
  <Words>334</Words>
  <Application>Microsoft Office PowerPoint</Application>
  <PresentationFormat>Předvádění na obrazovce (4:3)</PresentationFormat>
  <Paragraphs>53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NÁZEV ŠKOLY: Střední odborné učiliště a Základní škola AUTOR: Bc. Lucie Chojnová NÁZEV: VY_32_INOVACE_02_Vztahy mezi mladými lidmi TÉMA SADY: Občanská výchova DATUM: 5. září 2011 ČÍSLO PROJEKTU: CZ.1.07/1.4.00/21.0477</vt:lpstr>
      <vt:lpstr>Vztahy mezi mladými lidmi</vt:lpstr>
      <vt:lpstr>Snímek 3</vt:lpstr>
      <vt:lpstr>Snímek 4</vt:lpstr>
      <vt:lpstr>Snímek 5</vt:lpstr>
      <vt:lpstr>Snímek 6</vt:lpstr>
      <vt:lpstr>Snímek 7</vt:lpstr>
      <vt:lpstr>Snímek 8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Dum</cp:lastModifiedBy>
  <cp:revision>87</cp:revision>
  <dcterms:created xsi:type="dcterms:W3CDTF">2012-04-21T07:06:25Z</dcterms:created>
  <dcterms:modified xsi:type="dcterms:W3CDTF">2012-07-20T10:24:10Z</dcterms:modified>
</cp:coreProperties>
</file>