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9" r:id="rId2"/>
    <p:sldId id="256" r:id="rId3"/>
    <p:sldId id="263" r:id="rId4"/>
    <p:sldId id="271" r:id="rId5"/>
    <p:sldId id="264" r:id="rId6"/>
    <p:sldId id="265" r:id="rId7"/>
    <p:sldId id="266" r:id="rId8"/>
    <p:sldId id="270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A40C"/>
    <a:srgbClr val="1F9B1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1569D1A-499C-4872-B179-E176FC118C3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EBFED88-D2DF-4980-B142-A275A33C7827}" type="parTrans" cxnId="{94873590-09AA-47BA-8C1C-DD4A45285C9D}">
      <dgm:prSet/>
      <dgm:spPr/>
      <dgm:t>
        <a:bodyPr/>
        <a:lstStyle/>
        <a:p>
          <a:endParaRPr lang="cs-CZ"/>
        </a:p>
      </dgm:t>
    </dgm:pt>
    <dgm:pt modelId="{05BEAF78-DD2E-4F6E-B89D-4B7ADA0B5D28}" type="sibTrans" cxnId="{94873590-09AA-47BA-8C1C-DD4A45285C9D}">
      <dgm:prSet/>
      <dgm:spPr/>
      <dgm:t>
        <a:bodyPr/>
        <a:lstStyle/>
        <a:p>
          <a:endParaRPr lang="cs-CZ"/>
        </a:p>
      </dgm:t>
    </dgm:pt>
    <dgm:pt modelId="{C1DD8824-9FDD-48F9-AB89-B16192ADA7F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187314E-A2BF-4572-A5E4-D23A6A6FAF13}" type="parTrans" cxnId="{B6D633A1-AD75-42D0-A321-0D5F9506F2EA}">
      <dgm:prSet/>
      <dgm:spPr/>
      <dgm:t>
        <a:bodyPr/>
        <a:lstStyle/>
        <a:p>
          <a:endParaRPr lang="cs-CZ"/>
        </a:p>
      </dgm:t>
    </dgm:pt>
    <dgm:pt modelId="{090F7779-5393-4108-912E-5A30AE8D6EE4}" type="sibTrans" cxnId="{B6D633A1-AD75-42D0-A321-0D5F9506F2EA}">
      <dgm:prSet/>
      <dgm:spPr/>
      <dgm:t>
        <a:bodyPr/>
        <a:lstStyle/>
        <a:p>
          <a:endParaRPr lang="cs-CZ"/>
        </a:p>
      </dgm:t>
    </dgm:pt>
    <dgm:pt modelId="{06A05866-04F2-46D9-9015-5F0FBF06C27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 DATUM: 22.1.2012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CB89E08-0BA7-4240-92F3-BFAFB6E5457E}" type="parTrans" cxnId="{6958E600-7EC8-4432-8CB0-D7983FF3C6DD}">
      <dgm:prSet/>
      <dgm:spPr/>
      <dgm:t>
        <a:bodyPr/>
        <a:lstStyle/>
        <a:p>
          <a:endParaRPr lang="cs-CZ"/>
        </a:p>
      </dgm:t>
    </dgm:pt>
    <dgm:pt modelId="{E824DFC1-4707-497C-89AC-B957B0803374}" type="sibTrans" cxnId="{6958E600-7EC8-4432-8CB0-D7983FF3C6DD}">
      <dgm:prSet/>
      <dgm:spPr/>
      <dgm:t>
        <a:bodyPr/>
        <a:lstStyle/>
        <a:p>
          <a:endParaRPr lang="cs-CZ"/>
        </a:p>
      </dgm:t>
    </dgm:pt>
    <dgm:pt modelId="{C99ABA8A-2D90-4478-98D2-EFFFE80815E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VY_32_INOVACE_01_DUMč.5_PRVNÍ PŘEMYSLOVCI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9C74093-181D-40CB-AF97-2DC4F6957BAC}" type="parTrans" cxnId="{6EEC2F8E-DA4A-4049-8205-4BBAA7889DF2}">
      <dgm:prSet/>
      <dgm:spPr/>
      <dgm:t>
        <a:bodyPr/>
        <a:lstStyle/>
        <a:p>
          <a:endParaRPr lang="cs-CZ"/>
        </a:p>
      </dgm:t>
    </dgm:pt>
    <dgm:pt modelId="{1433866E-338D-4A31-A58E-4D17F6077F17}" type="sibTrans" cxnId="{6EEC2F8E-DA4A-4049-8205-4BBAA7889DF2}">
      <dgm:prSet/>
      <dgm:spPr/>
      <dgm:t>
        <a:bodyPr/>
        <a:lstStyle/>
        <a:p>
          <a:endParaRPr lang="cs-CZ"/>
        </a:p>
      </dgm:t>
    </dgm:pt>
    <dgm:pt modelId="{34E4966D-D622-45D2-809A-C82C7CCF17B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5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7DE6911-26D7-482B-8379-FEB898EC5209}" type="parTrans" cxnId="{71502DFE-5930-42BE-A213-54346A1B768F}">
      <dgm:prSet/>
      <dgm:spPr/>
      <dgm:t>
        <a:bodyPr/>
        <a:lstStyle/>
        <a:p>
          <a:endParaRPr lang="cs-CZ"/>
        </a:p>
      </dgm:t>
    </dgm:pt>
    <dgm:pt modelId="{A274E5E3-9085-4A1B-8B5A-F5F4CEBCA66C}" type="sibTrans" cxnId="{71502DFE-5930-42BE-A213-54346A1B768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F2743C22-8CE2-48BF-95C0-CB542C26A59F}" type="pres">
      <dgm:prSet presAssocID="{61569D1A-499C-4872-B179-E176FC118C33}" presName="vertSpace2" presStyleLbl="node1" presStyleIdx="0" presStyleCnt="7"/>
      <dgm:spPr/>
    </dgm:pt>
    <dgm:pt modelId="{837C3D07-1E34-4F18-BCFE-EA854792A2EE}" type="pres">
      <dgm:prSet presAssocID="{61569D1A-499C-4872-B179-E176FC118C33}" presName="circle2" presStyleLbl="node1" presStyleIdx="1" presStyleCnt="7"/>
      <dgm:spPr/>
    </dgm:pt>
    <dgm:pt modelId="{012CF660-8639-4779-AD5F-513B58444465}" type="pres">
      <dgm:prSet presAssocID="{61569D1A-499C-4872-B179-E176FC118C33}" presName="rect2" presStyleLbl="alignAcc1" presStyleIdx="1" presStyleCnt="7"/>
      <dgm:spPr/>
      <dgm:t>
        <a:bodyPr/>
        <a:lstStyle/>
        <a:p>
          <a:endParaRPr lang="cs-CZ"/>
        </a:p>
      </dgm:t>
    </dgm:pt>
    <dgm:pt modelId="{A8BE795A-F37A-47B5-B34B-AB2384326529}" type="pres">
      <dgm:prSet presAssocID="{C1DD8824-9FDD-48F9-AB89-B16192ADA7F8}" presName="vertSpace3" presStyleLbl="node1" presStyleIdx="1" presStyleCnt="7"/>
      <dgm:spPr/>
    </dgm:pt>
    <dgm:pt modelId="{2F16D62B-181E-488C-971E-4F4941B5DC9C}" type="pres">
      <dgm:prSet presAssocID="{C1DD8824-9FDD-48F9-AB89-B16192ADA7F8}" presName="circle3" presStyleLbl="node1" presStyleIdx="2" presStyleCnt="7"/>
      <dgm:spPr/>
    </dgm:pt>
    <dgm:pt modelId="{204C470F-75D1-4EDA-88D5-8D6B163A6C18}" type="pres">
      <dgm:prSet presAssocID="{C1DD8824-9FDD-48F9-AB89-B16192ADA7F8}" presName="rect3" presStyleLbl="alignAcc1" presStyleIdx="2" presStyleCnt="7"/>
      <dgm:spPr/>
      <dgm:t>
        <a:bodyPr/>
        <a:lstStyle/>
        <a:p>
          <a:endParaRPr lang="cs-CZ"/>
        </a:p>
      </dgm:t>
    </dgm:pt>
    <dgm:pt modelId="{78996126-FFB3-4D33-873D-BE602BBC5B64}" type="pres">
      <dgm:prSet presAssocID="{06A05866-04F2-46D9-9015-5F0FBF06C27B}" presName="vertSpace4" presStyleLbl="node1" presStyleIdx="2" presStyleCnt="7"/>
      <dgm:spPr/>
    </dgm:pt>
    <dgm:pt modelId="{E53EAF2C-2E97-4E98-B9D2-981CFD15A105}" type="pres">
      <dgm:prSet presAssocID="{06A05866-04F2-46D9-9015-5F0FBF06C27B}" presName="circle4" presStyleLbl="node1" presStyleIdx="3" presStyleCnt="7"/>
      <dgm:spPr/>
    </dgm:pt>
    <dgm:pt modelId="{EFE409E5-1078-4104-96ED-1E599A888A35}" type="pres">
      <dgm:prSet presAssocID="{06A05866-04F2-46D9-9015-5F0FBF06C27B}" presName="rect4" presStyleLbl="alignAcc1" presStyleIdx="3" presStyleCnt="7"/>
      <dgm:spPr/>
      <dgm:t>
        <a:bodyPr/>
        <a:lstStyle/>
        <a:p>
          <a:endParaRPr lang="cs-CZ"/>
        </a:p>
      </dgm:t>
    </dgm:pt>
    <dgm:pt modelId="{1A6364D9-6CE3-48EF-B414-F9D8A306D95D}" type="pres">
      <dgm:prSet presAssocID="{C99ABA8A-2D90-4478-98D2-EFFFE80815E0}" presName="vertSpace5" presStyleLbl="node1" presStyleIdx="3" presStyleCnt="7"/>
      <dgm:spPr/>
    </dgm:pt>
    <dgm:pt modelId="{23A9DECF-69DE-4995-86B2-BD873722D7B2}" type="pres">
      <dgm:prSet presAssocID="{C99ABA8A-2D90-4478-98D2-EFFFE80815E0}" presName="circle5" presStyleLbl="node1" presStyleIdx="4" presStyleCnt="7"/>
      <dgm:spPr/>
    </dgm:pt>
    <dgm:pt modelId="{2BC777DA-40B0-4DC3-9830-F881D7080AB1}" type="pres">
      <dgm:prSet presAssocID="{C99ABA8A-2D90-4478-98D2-EFFFE80815E0}" presName="rect5" presStyleLbl="alignAcc1" presStyleIdx="4" presStyleCnt="7"/>
      <dgm:spPr/>
      <dgm:t>
        <a:bodyPr/>
        <a:lstStyle/>
        <a:p>
          <a:endParaRPr lang="cs-CZ"/>
        </a:p>
      </dgm:t>
    </dgm:pt>
    <dgm:pt modelId="{64A32CC0-E81D-4254-B90E-2554020BFA67}" type="pres">
      <dgm:prSet presAssocID="{34E4966D-D622-45D2-809A-C82C7CCF17B6}" presName="vertSpace6" presStyleLbl="node1" presStyleIdx="4" presStyleCnt="7"/>
      <dgm:spPr/>
    </dgm:pt>
    <dgm:pt modelId="{1462D10C-16F7-4581-ABB3-E3381527BC8F}" type="pres">
      <dgm:prSet presAssocID="{34E4966D-D622-45D2-809A-C82C7CCF17B6}" presName="circle6" presStyleLbl="node1" presStyleIdx="5" presStyleCnt="7"/>
      <dgm:spPr/>
    </dgm:pt>
    <dgm:pt modelId="{701E91CC-A8CD-431B-9BA4-BCCDB479D9D8}" type="pres">
      <dgm:prSet presAssocID="{34E4966D-D622-45D2-809A-C82C7CCF17B6}" presName="rect6" presStyleLbl="alignAcc1" presStyleIdx="5" presStyleCnt="7"/>
      <dgm:spPr/>
      <dgm:t>
        <a:bodyPr/>
        <a:lstStyle/>
        <a:p>
          <a:endParaRPr lang="cs-CZ"/>
        </a:p>
      </dgm:t>
    </dgm:pt>
    <dgm:pt modelId="{442D778A-8CB2-4AC6-A778-9A2CE2227E2E}" type="pres">
      <dgm:prSet presAssocID="{D1B46980-6531-4606-95E6-44980827E919}" presName="vertSpace7" presStyleLbl="node1" presStyleIdx="5" presStyleCnt="7"/>
      <dgm:spPr/>
    </dgm:pt>
    <dgm:pt modelId="{E8062AD7-095E-41EF-A0E7-4F7EDCC7C3C8}" type="pres">
      <dgm:prSet presAssocID="{D1B46980-6531-4606-95E6-44980827E919}" presName="circle7" presStyleLbl="node1" presStyleIdx="6" presStyleCnt="7"/>
      <dgm:spPr/>
    </dgm:pt>
    <dgm:pt modelId="{9A473453-4F31-4E6C-8B51-F578DDECC38D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A154E4-D88A-4378-8273-A03E026693D1}" type="pres">
      <dgm:prSet presAssocID="{61569D1A-499C-4872-B179-E176FC118C33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721C9-757E-4373-9BAE-576E39605A24}" type="pres">
      <dgm:prSet presAssocID="{C1DD8824-9FDD-48F9-AB89-B16192ADA7F8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23319-C517-4D69-B659-8457D05A2010}" type="pres">
      <dgm:prSet presAssocID="{06A05866-04F2-46D9-9015-5F0FBF06C27B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0CF717-9156-4E2B-B853-B4F6342FD138}" type="pres">
      <dgm:prSet presAssocID="{C99ABA8A-2D90-4478-98D2-EFFFE80815E0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616D2D-5E72-4CDC-9541-8831326745F9}" type="pres">
      <dgm:prSet presAssocID="{34E4966D-D622-45D2-809A-C82C7CCF17B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46080E-D6AE-4B5F-9F18-4A6A75290973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F1E5DF-92FB-401E-AA6F-0DA1EAEB8BE9}" type="presOf" srcId="{61569D1A-499C-4872-B179-E176FC118C33}" destId="{012CF660-8639-4779-AD5F-513B58444465}" srcOrd="0" destOrd="0" presId="urn:microsoft.com/office/officeart/2005/8/layout/target3"/>
    <dgm:cxn modelId="{298CF687-E4EB-4439-885D-76B8ACBB6B05}" type="presOf" srcId="{06A05866-04F2-46D9-9015-5F0FBF06C27B}" destId="{EFE409E5-1078-4104-96ED-1E599A888A35}" srcOrd="0" destOrd="0" presId="urn:microsoft.com/office/officeart/2005/8/layout/target3"/>
    <dgm:cxn modelId="{40CD1B14-6242-434C-9C8E-10B31951E3A5}" type="presOf" srcId="{C1DD8824-9FDD-48F9-AB89-B16192ADA7F8}" destId="{204C470F-75D1-4EDA-88D5-8D6B163A6C18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B202DA86-09F1-45E3-A259-CF6D6726F333}" type="presOf" srcId="{06A05866-04F2-46D9-9015-5F0FBF06C27B}" destId="{63923319-C517-4D69-B659-8457D05A201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6F2002C-67C7-466B-9B56-068E91EE0259}" type="presOf" srcId="{D1D4F407-5343-4D3F-B5B9-D407B03CAEB4}" destId="{AED2198E-93D5-4001-81B4-73124B309672}" srcOrd="1" destOrd="0" presId="urn:microsoft.com/office/officeart/2005/8/layout/target3"/>
    <dgm:cxn modelId="{B1A5CBE9-F032-48E3-A151-620B85EB851F}" type="presOf" srcId="{C99ABA8A-2D90-4478-98D2-EFFFE80815E0}" destId="{2BC777DA-40B0-4DC3-9830-F881D7080AB1}" srcOrd="0" destOrd="0" presId="urn:microsoft.com/office/officeart/2005/8/layout/target3"/>
    <dgm:cxn modelId="{1A3B4C49-A957-4EC8-86C2-C6260BC7AFBD}" type="presOf" srcId="{C1DD8824-9FDD-48F9-AB89-B16192ADA7F8}" destId="{4D3721C9-757E-4373-9BAE-576E39605A24}" srcOrd="1" destOrd="0" presId="urn:microsoft.com/office/officeart/2005/8/layout/target3"/>
    <dgm:cxn modelId="{94873590-09AA-47BA-8C1C-DD4A45285C9D}" srcId="{757F3AB3-0718-4624-B441-E567A8F0AB56}" destId="{61569D1A-499C-4872-B179-E176FC118C33}" srcOrd="1" destOrd="0" parTransId="{9EBFED88-D2DF-4980-B142-A275A33C7827}" sibTransId="{05BEAF78-DD2E-4F6E-B89D-4B7ADA0B5D28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6EEC2F8E-DA4A-4049-8205-4BBAA7889DF2}" srcId="{757F3AB3-0718-4624-B441-E567A8F0AB56}" destId="{C99ABA8A-2D90-4478-98D2-EFFFE80815E0}" srcOrd="4" destOrd="0" parTransId="{E9C74093-181D-40CB-AF97-2DC4F6957BAC}" sibTransId="{1433866E-338D-4A31-A58E-4D17F6077F17}"/>
    <dgm:cxn modelId="{C31EE2EE-409B-445B-8EC7-5D645547CF26}" type="presOf" srcId="{D1B46980-6531-4606-95E6-44980827E919}" destId="{9A473453-4F31-4E6C-8B51-F578DDECC38D}" srcOrd="0" destOrd="0" presId="urn:microsoft.com/office/officeart/2005/8/layout/target3"/>
    <dgm:cxn modelId="{C4811109-464B-4C94-8602-83FF933C1B3A}" type="presOf" srcId="{34E4966D-D622-45D2-809A-C82C7CCF17B6}" destId="{701E91CC-A8CD-431B-9BA4-BCCDB479D9D8}" srcOrd="0" destOrd="0" presId="urn:microsoft.com/office/officeart/2005/8/layout/target3"/>
    <dgm:cxn modelId="{05E83875-F80F-4954-B261-DD185D1BA0C1}" type="presOf" srcId="{D1D4F407-5343-4D3F-B5B9-D407B03CAEB4}" destId="{D005CE8C-CC26-4C3E-AC11-E15060ECD759}" srcOrd="0" destOrd="0" presId="urn:microsoft.com/office/officeart/2005/8/layout/target3"/>
    <dgm:cxn modelId="{B6D633A1-AD75-42D0-A321-0D5F9506F2EA}" srcId="{757F3AB3-0718-4624-B441-E567A8F0AB56}" destId="{C1DD8824-9FDD-48F9-AB89-B16192ADA7F8}" srcOrd="2" destOrd="0" parTransId="{9187314E-A2BF-4572-A5E4-D23A6A6FAF13}" sibTransId="{090F7779-5393-4108-912E-5A30AE8D6EE4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6958E600-7EC8-4432-8CB0-D7983FF3C6DD}" srcId="{757F3AB3-0718-4624-B441-E567A8F0AB56}" destId="{06A05866-04F2-46D9-9015-5F0FBF06C27B}" srcOrd="3" destOrd="0" parTransId="{3CB89E08-0BA7-4240-92F3-BFAFB6E5457E}" sibTransId="{E824DFC1-4707-497C-89AC-B957B0803374}"/>
    <dgm:cxn modelId="{6860E829-22AB-4E56-AD0F-EF0009D2D65F}" type="presOf" srcId="{61569D1A-499C-4872-B179-E176FC118C33}" destId="{F5A154E4-D88A-4378-8273-A03E026693D1}" srcOrd="1" destOrd="0" presId="urn:microsoft.com/office/officeart/2005/8/layout/target3"/>
    <dgm:cxn modelId="{1AB2A618-428C-40C7-981C-5121FD1DD4E4}" type="presOf" srcId="{D1B46980-6531-4606-95E6-44980827E919}" destId="{5746080E-D6AE-4B5F-9F18-4A6A75290973}" srcOrd="1" destOrd="0" presId="urn:microsoft.com/office/officeart/2005/8/layout/target3"/>
    <dgm:cxn modelId="{9589E3A4-70ED-42F7-A0BE-6A78CC0249B1}" type="presOf" srcId="{C99ABA8A-2D90-4478-98D2-EFFFE80815E0}" destId="{590CF717-9156-4E2B-B853-B4F6342FD138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71502DFE-5930-42BE-A213-54346A1B768F}" srcId="{757F3AB3-0718-4624-B441-E567A8F0AB56}" destId="{34E4966D-D622-45D2-809A-C82C7CCF17B6}" srcOrd="5" destOrd="0" parTransId="{B7DE6911-26D7-482B-8379-FEB898EC5209}" sibTransId="{A274E5E3-9085-4A1B-8B5A-F5F4CEBCA66C}"/>
    <dgm:cxn modelId="{E9EEBAF4-7332-4C59-88AF-7BF1E1F07CEE}" type="presOf" srcId="{757F3AB3-0718-4624-B441-E567A8F0AB56}" destId="{333A1088-737F-45CB-B68E-254E46348037}" srcOrd="0" destOrd="0" presId="urn:microsoft.com/office/officeart/2005/8/layout/target3"/>
    <dgm:cxn modelId="{437F289C-ABB3-4996-B1E4-253DF4C34DB1}" type="presOf" srcId="{34E4966D-D622-45D2-809A-C82C7CCF17B6}" destId="{77616D2D-5E72-4CDC-9541-8831326745F9}" srcOrd="1" destOrd="0" presId="urn:microsoft.com/office/officeart/2005/8/layout/target3"/>
    <dgm:cxn modelId="{E8A61254-B3D1-4F9B-9D39-9D797C134C7E}" type="presParOf" srcId="{333A1088-737F-45CB-B68E-254E46348037}" destId="{F5ABB229-8D3B-4694-996A-96F23CF14429}" srcOrd="0" destOrd="0" presId="urn:microsoft.com/office/officeart/2005/8/layout/target3"/>
    <dgm:cxn modelId="{F8424F55-A920-41E7-A352-8467E0BD2869}" type="presParOf" srcId="{333A1088-737F-45CB-B68E-254E46348037}" destId="{F41139FD-01EE-4571-8B17-4FB00FC51163}" srcOrd="1" destOrd="0" presId="urn:microsoft.com/office/officeart/2005/8/layout/target3"/>
    <dgm:cxn modelId="{C44BBA15-18C7-48FE-9285-A236C4B97406}" type="presParOf" srcId="{333A1088-737F-45CB-B68E-254E46348037}" destId="{D005CE8C-CC26-4C3E-AC11-E15060ECD759}" srcOrd="2" destOrd="0" presId="urn:microsoft.com/office/officeart/2005/8/layout/target3"/>
    <dgm:cxn modelId="{8FFDD6FE-B285-453D-8197-7E377D79ACC6}" type="presParOf" srcId="{333A1088-737F-45CB-B68E-254E46348037}" destId="{F2743C22-8CE2-48BF-95C0-CB542C26A59F}" srcOrd="3" destOrd="0" presId="urn:microsoft.com/office/officeart/2005/8/layout/target3"/>
    <dgm:cxn modelId="{3BC3BE24-EFA4-4194-8087-15E0026CCEF6}" type="presParOf" srcId="{333A1088-737F-45CB-B68E-254E46348037}" destId="{837C3D07-1E34-4F18-BCFE-EA854792A2EE}" srcOrd="4" destOrd="0" presId="urn:microsoft.com/office/officeart/2005/8/layout/target3"/>
    <dgm:cxn modelId="{B0A6C41C-6B1C-4ADC-991F-A8CE70F7B177}" type="presParOf" srcId="{333A1088-737F-45CB-B68E-254E46348037}" destId="{012CF660-8639-4779-AD5F-513B58444465}" srcOrd="5" destOrd="0" presId="urn:microsoft.com/office/officeart/2005/8/layout/target3"/>
    <dgm:cxn modelId="{BC096D3C-494E-4ACE-BF8A-7051CCB25D51}" type="presParOf" srcId="{333A1088-737F-45CB-B68E-254E46348037}" destId="{A8BE795A-F37A-47B5-B34B-AB2384326529}" srcOrd="6" destOrd="0" presId="urn:microsoft.com/office/officeart/2005/8/layout/target3"/>
    <dgm:cxn modelId="{C5D8D834-3383-4222-8FB1-0C69BC2EFF5B}" type="presParOf" srcId="{333A1088-737F-45CB-B68E-254E46348037}" destId="{2F16D62B-181E-488C-971E-4F4941B5DC9C}" srcOrd="7" destOrd="0" presId="urn:microsoft.com/office/officeart/2005/8/layout/target3"/>
    <dgm:cxn modelId="{611D2DE0-57FA-4AAC-B41F-BF86B33D1635}" type="presParOf" srcId="{333A1088-737F-45CB-B68E-254E46348037}" destId="{204C470F-75D1-4EDA-88D5-8D6B163A6C18}" srcOrd="8" destOrd="0" presId="urn:microsoft.com/office/officeart/2005/8/layout/target3"/>
    <dgm:cxn modelId="{DE92744A-5D18-461F-9360-A0C261EAD0FB}" type="presParOf" srcId="{333A1088-737F-45CB-B68E-254E46348037}" destId="{78996126-FFB3-4D33-873D-BE602BBC5B64}" srcOrd="9" destOrd="0" presId="urn:microsoft.com/office/officeart/2005/8/layout/target3"/>
    <dgm:cxn modelId="{ED82F2AE-348F-45A6-B50B-9A0C3D920B7E}" type="presParOf" srcId="{333A1088-737F-45CB-B68E-254E46348037}" destId="{E53EAF2C-2E97-4E98-B9D2-981CFD15A105}" srcOrd="10" destOrd="0" presId="urn:microsoft.com/office/officeart/2005/8/layout/target3"/>
    <dgm:cxn modelId="{5BD56165-A675-4D7C-B9FF-259C0C28B072}" type="presParOf" srcId="{333A1088-737F-45CB-B68E-254E46348037}" destId="{EFE409E5-1078-4104-96ED-1E599A888A35}" srcOrd="11" destOrd="0" presId="urn:microsoft.com/office/officeart/2005/8/layout/target3"/>
    <dgm:cxn modelId="{2AD6E666-EBCF-47E9-B138-EB64E90ECFB2}" type="presParOf" srcId="{333A1088-737F-45CB-B68E-254E46348037}" destId="{1A6364D9-6CE3-48EF-B414-F9D8A306D95D}" srcOrd="12" destOrd="0" presId="urn:microsoft.com/office/officeart/2005/8/layout/target3"/>
    <dgm:cxn modelId="{2706BB31-8513-4603-8199-C2C048EFBF2E}" type="presParOf" srcId="{333A1088-737F-45CB-B68E-254E46348037}" destId="{23A9DECF-69DE-4995-86B2-BD873722D7B2}" srcOrd="13" destOrd="0" presId="urn:microsoft.com/office/officeart/2005/8/layout/target3"/>
    <dgm:cxn modelId="{783D5C48-CFCB-45A5-A290-B57F0EEBA700}" type="presParOf" srcId="{333A1088-737F-45CB-B68E-254E46348037}" destId="{2BC777DA-40B0-4DC3-9830-F881D7080AB1}" srcOrd="14" destOrd="0" presId="urn:microsoft.com/office/officeart/2005/8/layout/target3"/>
    <dgm:cxn modelId="{CF79D3F5-7DB1-4687-ACBD-8B2B52DA1D27}" type="presParOf" srcId="{333A1088-737F-45CB-B68E-254E46348037}" destId="{64A32CC0-E81D-4254-B90E-2554020BFA67}" srcOrd="15" destOrd="0" presId="urn:microsoft.com/office/officeart/2005/8/layout/target3"/>
    <dgm:cxn modelId="{91C79C9F-E141-45CC-9F83-A9FD9E959065}" type="presParOf" srcId="{333A1088-737F-45CB-B68E-254E46348037}" destId="{1462D10C-16F7-4581-ABB3-E3381527BC8F}" srcOrd="16" destOrd="0" presId="urn:microsoft.com/office/officeart/2005/8/layout/target3"/>
    <dgm:cxn modelId="{325468E8-58D7-4879-B016-6E45F29F861A}" type="presParOf" srcId="{333A1088-737F-45CB-B68E-254E46348037}" destId="{701E91CC-A8CD-431B-9BA4-BCCDB479D9D8}" srcOrd="17" destOrd="0" presId="urn:microsoft.com/office/officeart/2005/8/layout/target3"/>
    <dgm:cxn modelId="{88025747-BDB4-48C9-BC4D-926C3EAFE8EF}" type="presParOf" srcId="{333A1088-737F-45CB-B68E-254E46348037}" destId="{442D778A-8CB2-4AC6-A778-9A2CE2227E2E}" srcOrd="18" destOrd="0" presId="urn:microsoft.com/office/officeart/2005/8/layout/target3"/>
    <dgm:cxn modelId="{DCC256F1-7F7C-4622-A943-68BE374C80DE}" type="presParOf" srcId="{333A1088-737F-45CB-B68E-254E46348037}" destId="{E8062AD7-095E-41EF-A0E7-4F7EDCC7C3C8}" srcOrd="19" destOrd="0" presId="urn:microsoft.com/office/officeart/2005/8/layout/target3"/>
    <dgm:cxn modelId="{2DFDBDD8-BB61-4525-81D9-71521A961B39}" type="presParOf" srcId="{333A1088-737F-45CB-B68E-254E46348037}" destId="{9A473453-4F31-4E6C-8B51-F578DDECC38D}" srcOrd="20" destOrd="0" presId="urn:microsoft.com/office/officeart/2005/8/layout/target3"/>
    <dgm:cxn modelId="{5D855012-E077-4AF4-93F5-39666C984743}" type="presParOf" srcId="{333A1088-737F-45CB-B68E-254E46348037}" destId="{AED2198E-93D5-4001-81B4-73124B309672}" srcOrd="21" destOrd="0" presId="urn:microsoft.com/office/officeart/2005/8/layout/target3"/>
    <dgm:cxn modelId="{0693FAD5-BC4D-4B11-8DE2-A9DE35A6CE23}" type="presParOf" srcId="{333A1088-737F-45CB-B68E-254E46348037}" destId="{F5A154E4-D88A-4378-8273-A03E026693D1}" srcOrd="22" destOrd="0" presId="urn:microsoft.com/office/officeart/2005/8/layout/target3"/>
    <dgm:cxn modelId="{FF328843-CD93-4418-A7EC-AAE7B7795470}" type="presParOf" srcId="{333A1088-737F-45CB-B68E-254E46348037}" destId="{4D3721C9-757E-4373-9BAE-576E39605A24}" srcOrd="23" destOrd="0" presId="urn:microsoft.com/office/officeart/2005/8/layout/target3"/>
    <dgm:cxn modelId="{F410A7BB-111E-4532-824F-D4EDF20E6927}" type="presParOf" srcId="{333A1088-737F-45CB-B68E-254E46348037}" destId="{63923319-C517-4D69-B659-8457D05A2010}" srcOrd="24" destOrd="0" presId="urn:microsoft.com/office/officeart/2005/8/layout/target3"/>
    <dgm:cxn modelId="{EB96B96F-BB75-4605-B791-62199573DFCF}" type="presParOf" srcId="{333A1088-737F-45CB-B68E-254E46348037}" destId="{590CF717-9156-4E2B-B853-B4F6342FD138}" srcOrd="25" destOrd="0" presId="urn:microsoft.com/office/officeart/2005/8/layout/target3"/>
    <dgm:cxn modelId="{2F72A0D4-5FD2-459D-9C0F-84974E18F0CE}" type="presParOf" srcId="{333A1088-737F-45CB-B68E-254E46348037}" destId="{77616D2D-5E72-4CDC-9541-8831326745F9}" srcOrd="26" destOrd="0" presId="urn:microsoft.com/office/officeart/2005/8/layout/target3"/>
    <dgm:cxn modelId="{6AC54D3A-5627-4F66-AE12-62B6CB89D182}" type="presParOf" srcId="{333A1088-737F-45CB-B68E-254E46348037}" destId="{5746080E-D6AE-4B5F-9F18-4A6A75290973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837C3D07-1E34-4F18-BCFE-EA854792A2EE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12CF660-8639-4779-AD5F-513B58444465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2F16D62B-181E-488C-971E-4F4941B5DC9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04C470F-75D1-4EDA-88D5-8D6B163A6C18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E53EAF2C-2E97-4E98-B9D2-981CFD15A105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FE409E5-1078-4104-96ED-1E599A888A35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 DATUM: 22.1.2012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23A9DECF-69DE-4995-86B2-BD873722D7B2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BC777DA-40B0-4DC3-9830-F881D7080AB1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VY_32_INOVACE_01_DUMč.5_PRVNÍ PŘEMYSLOVCI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1462D10C-16F7-4581-ABB3-E3381527BC8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1E91CC-A8CD-431B-9BA4-BCCDB479D9D8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5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E8062AD7-095E-41EF-A0E7-4F7EDCC7C3C8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A473453-4F31-4E6C-8B51-F578DDECC38D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15D898-1FA2-4E2C-973D-92682B554DB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2C6654-1B50-49BA-95F6-6DD3D2056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3DC6C-04EE-4907-91B3-BF2A301C8C8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72E6EC-0D68-4E88-AFB0-39B408C9C3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Bo%C5%99ivoj_I.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iber4.jpg" TargetMode="External"/><Relationship Id="rId7" Type="http://schemas.openxmlformats.org/officeDocument/2006/relationships/hyperlink" Target="http://cs.wikipedia.org/wiki/Soubor:Vy%C5%A1ehrad-rotunda.jpg" TargetMode="External"/><Relationship Id="rId2" Type="http://schemas.openxmlformats.org/officeDocument/2006/relationships/hyperlink" Target="http://commons.wikimedia.org/wiki/File:Josef_Mathauser_-_Arcibiskup_Metod%C4%9Bj_k%C5%99t%C3%AD_%C4%8Desk%C3%A9ho_kn%C3%AD%C5%BEete_Bo%C5%99ivoje_a_jeho_man%C5%BEelku_Ludmil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,_Hrad,_Kostel_Panny_Marie.jpg" TargetMode="External"/><Relationship Id="rId5" Type="http://schemas.openxmlformats.org/officeDocument/2006/relationships/hyperlink" Target="http://commons.wikimedia.org/wiki/File:MatthewParis.jpg" TargetMode="External"/><Relationship Id="rId4" Type="http://schemas.openxmlformats.org/officeDocument/2006/relationships/hyperlink" Target="http://commons.wikimedia.org/wiki/File:Baptism_of_the_bohemian_duke_borivoj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179512" y="1700808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76672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03648" y="4293096"/>
            <a:ext cx="21691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403648" y="4518898"/>
            <a:ext cx="734481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v hodinách vlastivědy ve 4.ročníku při výuce dějepisné části, kde se žáci seznamují s nejstaršími českými dějinami.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se seznamují s počátky vlády Přemyslovců, se životem v tomto období, se způsobem vzniku knih. Zařazují období na časovou osu. Informace získané prezentací si žáci mohou zapisovat a další informace vyhledávat v encyklopediích nebo na hypertextovém odkazu. Na závěr si žáci mohou zodpovědět několik otázek v opakování.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k opakování učiva.</a:t>
            </a:r>
          </a:p>
          <a:p>
            <a:pPr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b="1" i="1" u="sng" dirty="0" smtClean="0">
                <a:solidFill>
                  <a:srgbClr val="1EA40C"/>
                </a:solidFill>
                <a:latin typeface="Times New Roman" pitchFamily="18" charset="0"/>
                <a:cs typeface="Times New Roman" pitchFamily="18" charset="0"/>
              </a:rPr>
              <a:t>PRVNÍ </a:t>
            </a:r>
            <a:br>
              <a:rPr lang="cs-CZ" sz="8800" b="1" i="1" u="sng" dirty="0" smtClean="0">
                <a:solidFill>
                  <a:srgbClr val="1EA40C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800" b="1" i="1" u="sng" dirty="0" smtClean="0">
                <a:solidFill>
                  <a:srgbClr val="1EA40C"/>
                </a:solidFill>
                <a:latin typeface="Times New Roman" pitchFamily="18" charset="0"/>
                <a:cs typeface="Times New Roman" pitchFamily="18" charset="0"/>
              </a:rPr>
              <a:t>PŘEMYSLOVCI</a:t>
            </a:r>
            <a:endParaRPr lang="cs-CZ" sz="8800" b="1" i="1" u="sng" dirty="0">
              <a:solidFill>
                <a:srgbClr val="1EA40C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první písemné zprávy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 dějinách Čech se objevují ke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	  konci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9.století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• v Čechách vládl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kníže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Bořivoj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z rodu Přemyslovců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kníže Bořivoj se svou ženou Ludmilou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se dali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pokřtít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arcibiskupem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Metodějem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na Svatoplukově dvoře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• oba šířili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křesťanství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• první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kostel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postavili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na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Levém Hradci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a další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na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Pražském hradě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JOSEF_~1.JPG"/>
          <p:cNvPicPr>
            <a:picLocks noChangeAspect="1"/>
          </p:cNvPicPr>
          <p:nvPr/>
        </p:nvPicPr>
        <p:blipFill>
          <a:blip r:embed="rId3" cstate="print"/>
          <a:srcRect l="11376" r="6108"/>
          <a:stretch>
            <a:fillRect/>
          </a:stretch>
        </p:blipFill>
        <p:spPr>
          <a:xfrm>
            <a:off x="4572000" y="3068960"/>
            <a:ext cx="4241671" cy="3384376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KRESBY ZE 14.STOLETÍ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BOŘIVOJ I. A LUDMILA.jpg"/>
          <p:cNvPicPr>
            <a:picLocks noChangeAspect="1"/>
          </p:cNvPicPr>
          <p:nvPr/>
        </p:nvPicPr>
        <p:blipFill>
          <a:blip r:embed="rId2" cstate="print"/>
          <a:srcRect l="20209" r="20209"/>
          <a:stretch>
            <a:fillRect/>
          </a:stretch>
        </p:blipFill>
        <p:spPr>
          <a:xfrm>
            <a:off x="251520" y="332656"/>
            <a:ext cx="4432320" cy="3324225"/>
          </a:xfrm>
          <a:prstGeom prst="rect">
            <a:avLst/>
          </a:prstGeom>
        </p:spPr>
      </p:pic>
      <p:pic>
        <p:nvPicPr>
          <p:cNvPr id="5" name="Zástupný symbol pro obrázek 4" descr="BOŘIVOJ I.-KŘEST.jpg"/>
          <p:cNvPicPr>
            <a:picLocks noChangeAspect="1"/>
          </p:cNvPicPr>
          <p:nvPr/>
        </p:nvPicPr>
        <p:blipFill>
          <a:blip r:embed="rId3" cstate="print"/>
          <a:srcRect l="8417" r="8417"/>
          <a:stretch>
            <a:fillRect/>
          </a:stretch>
        </p:blipFill>
        <p:spPr>
          <a:xfrm>
            <a:off x="4644008" y="3140968"/>
            <a:ext cx="4320000" cy="324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přijetí křesťanství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mělo velký význam pro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šíření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vzdělanosti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přicházeli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kněží a mniši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kteří přinášeli knihy, uměli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číst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	 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psát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ručně zhotovovali knihy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• psali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husím brkem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pergamenové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	  listy, ty vázali do svazků a zdobili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	  je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ilustracemi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 knihy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měly náboženský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obsah, později vznikaly životopisy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svatých 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kroniky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MatthewPari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132856"/>
            <a:ext cx="3096344" cy="45225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první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přemyslovská knížata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rozšiřovala svou vládu,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sjednocovala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okolní knížectví (bojem, dohodami nebo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sňatky)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Přemyslovci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postupně ovládli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celé české území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jejich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hlavním sídlem se stal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Pražský hrad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• zbytky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nejstaršího kostela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Pražském hradě, který byl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postaven knížetem Bořivojem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mezi roky 882-884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50px-Praha,_Hrad,_Kostel_Panny_Marie.jpg"/>
          <p:cNvPicPr>
            <a:picLocks noChangeAspect="1"/>
          </p:cNvPicPr>
          <p:nvPr/>
        </p:nvPicPr>
        <p:blipFill>
          <a:blip r:embed="rId2" cstate="print"/>
          <a:srcRect t="27814"/>
          <a:stretch>
            <a:fillRect/>
          </a:stretch>
        </p:blipFill>
        <p:spPr>
          <a:xfrm>
            <a:off x="5076056" y="3068960"/>
            <a:ext cx="3744416" cy="36039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život v tomto období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-stará hradiště se měnila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kamenné hrady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-kolem hradů se stavěly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tržní osady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kde žili řemeslníci 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obchodníci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-ve stavitelství se vyvíjel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románský sloh</a:t>
            </a: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     -typickou stavbou byla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rotunda: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	       kostel kruhovitého tvaru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silné neomítnuté zdi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malá okna</a:t>
            </a:r>
          </a:p>
        </p:txBody>
      </p:sp>
      <p:pic>
        <p:nvPicPr>
          <p:cNvPr id="5" name="Zástupný symbol pro obrázek 4" descr="450px-Praha,_Hrad,_Kostel_Panny_Marie.jpg"/>
          <p:cNvPicPr>
            <a:picLocks noChangeAspect="1"/>
          </p:cNvPicPr>
          <p:nvPr/>
        </p:nvPicPr>
        <p:blipFill>
          <a:blip r:embed="rId2" cstate="print"/>
          <a:srcRect b="25481"/>
          <a:stretch>
            <a:fillRect/>
          </a:stretch>
        </p:blipFill>
        <p:spPr>
          <a:xfrm>
            <a:off x="467544" y="3140968"/>
            <a:ext cx="3528392" cy="35057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solidFill>
                  <a:srgbClr val="1F9B15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1F9B1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Jak se jmenoval první historický známý přemyslovský kníže?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Bořivoj 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Kde a kým byl tento kníže pokřtěn?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na Moravě, arcibiskupem Metodějem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Jak první Přemyslovci sjednocovali okolní knížectví?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dohodami, bojem nebo sňatky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Jak vznikaly první knihy?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knihy se opisovaly ručně, brkem na pergamenový papír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5) Co vznikalo místo hradišť?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kamenné hrady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6) Jak se nazývá kostel kruhovitého tvaru?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rotunda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&lt;http://commons.wikimedia.org/wiki/File:Josef_Mathauser_-_Arcibiskup_Metod%C4%9Bj_k%C5%99t%C3%AD_%C4%8Desk%C3%A9ho_kn%C3%AD%C5%BEete_Bo%C5%99ivoje_a_jeho_man%C5%BEelku_Ludmilu.jpg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&lt;http://commons.wikimedia.org/wiki/File:Liber4.jpg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&lt;http://commons.wikimedia.org/wiki/File:Baptism_of_the_bohemian_duke_borivoj.jpg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ANONYMUS.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&lt;http://commons.wikimedia.org/wiki/File:MatthewParis.jpg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&lt;http://cs.wikipedia.org/wiki/Soubor:Praha,_Hrad,_Kostel_Panny_Marie.jpg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7"/>
              </a:rPr>
              <a:t>2.5.2012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&lt;http://cs.wikipedia.org/wiki/Soubor:Vy%C5%A1ehrad-rotunda.jpg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ISBN 8072094408. s. 85.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Fragment, 1992.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8090107052. s. 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Kartografie Praha, 1998.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8070115017. s. 22 – 23.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MANDELOVÁ, Helena.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obrazech-Na úsvitu českých dějin.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 Albatros Praha, 2006. ISBN 8000017040. s. 92 – 99.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535</TotalTime>
  <Words>383</Words>
  <Application>Microsoft Office PowerPoint</Application>
  <PresentationFormat>Předvádění na obrazovce (4:3)</PresentationFormat>
  <Paragraphs>110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PRVNÍ  PŘEMYSLOVCI</vt:lpstr>
      <vt:lpstr>Snímek 3</vt:lpstr>
      <vt:lpstr>Snímek 4</vt:lpstr>
      <vt:lpstr>Snímek 5</vt:lpstr>
      <vt:lpstr>Snímek 6</vt:lpstr>
      <vt:lpstr>Snímek 7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 PŘEMYSLOVCI</dc:title>
  <dc:creator>Marta</dc:creator>
  <cp:lastModifiedBy>Marta</cp:lastModifiedBy>
  <cp:revision>66</cp:revision>
  <dcterms:created xsi:type="dcterms:W3CDTF">2012-01-22T22:57:29Z</dcterms:created>
  <dcterms:modified xsi:type="dcterms:W3CDTF">2012-07-18T08:13:53Z</dcterms:modified>
</cp:coreProperties>
</file>