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4" r:id="rId2"/>
    <p:sldId id="256" r:id="rId3"/>
    <p:sldId id="288" r:id="rId4"/>
    <p:sldId id="277" r:id="rId5"/>
    <p:sldId id="270" r:id="rId6"/>
    <p:sldId id="271" r:id="rId7"/>
    <p:sldId id="275" r:id="rId8"/>
    <p:sldId id="263" r:id="rId9"/>
    <p:sldId id="278" r:id="rId10"/>
    <p:sldId id="261" r:id="rId11"/>
    <p:sldId id="279" r:id="rId12"/>
    <p:sldId id="281" r:id="rId13"/>
    <p:sldId id="282" r:id="rId14"/>
    <p:sldId id="283" r:id="rId15"/>
    <p:sldId id="287" r:id="rId16"/>
    <p:sldId id="289" r:id="rId17"/>
    <p:sldId id="276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207" autoAdjust="0"/>
    <p:restoredTop sz="94660"/>
  </p:normalViewPr>
  <p:slideViewPr>
    <p:cSldViewPr>
      <p:cViewPr varScale="1">
        <p:scale>
          <a:sx n="66" d="100"/>
          <a:sy n="66" d="100"/>
        </p:scale>
        <p:origin x="-1338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1B4F1199-47CF-4EF6-ACA5-5A04ED05318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1C2A7AB-CA1E-449F-9824-14ACE2469DAB}" type="parTrans" cxnId="{D72A9CAB-07A4-4593-8738-264F2640C7E3}">
      <dgm:prSet/>
      <dgm:spPr/>
      <dgm:t>
        <a:bodyPr/>
        <a:lstStyle/>
        <a:p>
          <a:endParaRPr lang="cs-CZ"/>
        </a:p>
      </dgm:t>
    </dgm:pt>
    <dgm:pt modelId="{94706B93-3F9B-4AB8-82E3-BC34126D909D}" type="sibTrans" cxnId="{D72A9CAB-07A4-4593-8738-264F2640C7E3}">
      <dgm:prSet/>
      <dgm:spPr/>
      <dgm:t>
        <a:bodyPr/>
        <a:lstStyle/>
        <a:p>
          <a:endParaRPr lang="cs-CZ"/>
        </a:p>
      </dgm:t>
    </dgm:pt>
    <dgm:pt modelId="{1076F0C1-753C-43AB-B259-6850DBAC0DA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B8A242E1-072F-4E76-B2C7-C5623C439BB6}" type="parTrans" cxnId="{A655DBFE-DF90-431F-A7BF-17F599DFE116}">
      <dgm:prSet/>
      <dgm:spPr/>
      <dgm:t>
        <a:bodyPr/>
        <a:lstStyle/>
        <a:p>
          <a:endParaRPr lang="cs-CZ"/>
        </a:p>
      </dgm:t>
    </dgm:pt>
    <dgm:pt modelId="{18ACE293-5CA4-4A9E-91A1-BFBB6AAF347C}" type="sibTrans" cxnId="{A655DBFE-DF90-431F-A7BF-17F599DFE116}">
      <dgm:prSet/>
      <dgm:spPr/>
      <dgm:t>
        <a:bodyPr/>
        <a:lstStyle/>
        <a:p>
          <a:endParaRPr lang="cs-CZ"/>
        </a:p>
      </dgm:t>
    </dgm:pt>
    <dgm:pt modelId="{8E8B4D9F-D2C5-4AE8-AB8E-22464AB6808C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             DATUM: 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29.1.2012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0458140F-3F96-45A3-9581-AA10897799EC}" type="parTrans" cxnId="{BD32F02D-9422-4EAF-AF45-B2C7DD01E057}">
      <dgm:prSet/>
      <dgm:spPr/>
      <dgm:t>
        <a:bodyPr/>
        <a:lstStyle/>
        <a:p>
          <a:endParaRPr lang="cs-CZ"/>
        </a:p>
      </dgm:t>
    </dgm:pt>
    <dgm:pt modelId="{46855125-98DB-4E1B-978D-65F5630293CB}" type="sibTrans" cxnId="{BD32F02D-9422-4EAF-AF45-B2C7DD01E057}">
      <dgm:prSet/>
      <dgm:spPr/>
      <dgm:t>
        <a:bodyPr/>
        <a:lstStyle/>
        <a:p>
          <a:endParaRPr lang="cs-CZ"/>
        </a:p>
      </dgm:t>
    </dgm:pt>
    <dgm:pt modelId="{D4080B6D-FE8A-4E00-8B5F-BD6CB75970F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VY_32_INOVACE_01_DUMč.7_PŘEMYSLOVSKÁ KNÍŽATA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0220A85-F1CE-4F9E-8DF6-17A0521537E3}" type="parTrans" cxnId="{98EB1767-FF68-485B-B8C3-D4958D89AE79}">
      <dgm:prSet/>
      <dgm:spPr/>
      <dgm:t>
        <a:bodyPr/>
        <a:lstStyle/>
        <a:p>
          <a:endParaRPr lang="cs-CZ"/>
        </a:p>
      </dgm:t>
    </dgm:pt>
    <dgm:pt modelId="{592CFAA8-6D8A-4866-B8F1-B823B8F3FB75}" type="sibTrans" cxnId="{98EB1767-FF68-485B-B8C3-D4958D89AE79}">
      <dgm:prSet/>
      <dgm:spPr/>
      <dgm:t>
        <a:bodyPr/>
        <a:lstStyle/>
        <a:p>
          <a:endParaRPr lang="cs-CZ"/>
        </a:p>
      </dgm:t>
    </dgm:pt>
    <dgm:pt modelId="{B49AF118-770B-4B4E-8939-2025D75122E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7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E6BA2B8-7EBF-496D-B89C-620A6D35ABB5}" type="parTrans" cxnId="{1FE108B4-3FA9-4C27-86D1-291DDAEC2712}">
      <dgm:prSet/>
      <dgm:spPr/>
      <dgm:t>
        <a:bodyPr/>
        <a:lstStyle/>
        <a:p>
          <a:endParaRPr lang="cs-CZ"/>
        </a:p>
      </dgm:t>
    </dgm:pt>
    <dgm:pt modelId="{C82E963A-69D0-480D-8490-37FC8C257F4D}" type="sibTrans" cxnId="{1FE108B4-3FA9-4C27-86D1-291DDAEC2712}">
      <dgm:prSet/>
      <dgm:spPr/>
      <dgm:t>
        <a:bodyPr/>
        <a:lstStyle/>
        <a:p>
          <a:endParaRPr lang="cs-CZ"/>
        </a:p>
      </dgm:t>
    </dgm:pt>
    <dgm:pt modelId="{AEF44065-3F8F-4CC6-810A-D1698ED0661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C151C32D-E5F3-4304-9C3F-54D769F1DC5B}" type="parTrans" cxnId="{E3917D8D-8587-46CF-8AD9-17E78E28FF22}">
      <dgm:prSet/>
      <dgm:spPr/>
      <dgm:t>
        <a:bodyPr/>
        <a:lstStyle/>
        <a:p>
          <a:endParaRPr lang="cs-CZ"/>
        </a:p>
      </dgm:t>
    </dgm:pt>
    <dgm:pt modelId="{0B671E22-2AE8-4030-BC2C-3520F0798850}" type="sibTrans" cxnId="{E3917D8D-8587-46CF-8AD9-17E78E28FF2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8A6950E-28EC-49C6-8161-BC1BD84C1923}" type="pres">
      <dgm:prSet presAssocID="{1B4F1199-47CF-4EF6-ACA5-5A04ED053185}" presName="vertSpace2" presStyleLbl="node1" presStyleIdx="0" presStyleCnt="7"/>
      <dgm:spPr/>
    </dgm:pt>
    <dgm:pt modelId="{6F2F366C-23B9-4CE3-BE6B-DC44F3CEA704}" type="pres">
      <dgm:prSet presAssocID="{1B4F1199-47CF-4EF6-ACA5-5A04ED053185}" presName="circle2" presStyleLbl="node1" presStyleIdx="1" presStyleCnt="7"/>
      <dgm:spPr/>
    </dgm:pt>
    <dgm:pt modelId="{8105A612-859D-426D-80D5-A83FC1228C05}" type="pres">
      <dgm:prSet presAssocID="{1B4F1199-47CF-4EF6-ACA5-5A04ED053185}" presName="rect2" presStyleLbl="alignAcc1" presStyleIdx="1" presStyleCnt="7"/>
      <dgm:spPr/>
      <dgm:t>
        <a:bodyPr/>
        <a:lstStyle/>
        <a:p>
          <a:endParaRPr lang="cs-CZ"/>
        </a:p>
      </dgm:t>
    </dgm:pt>
    <dgm:pt modelId="{5CDDED4D-CECA-4BDF-A7A3-32250B1D14D6}" type="pres">
      <dgm:prSet presAssocID="{1076F0C1-753C-43AB-B259-6850DBAC0DA5}" presName="vertSpace3" presStyleLbl="node1" presStyleIdx="1" presStyleCnt="7"/>
      <dgm:spPr/>
    </dgm:pt>
    <dgm:pt modelId="{29E7E0E1-B161-4A58-8689-CA6E22A2F962}" type="pres">
      <dgm:prSet presAssocID="{1076F0C1-753C-43AB-B259-6850DBAC0DA5}" presName="circle3" presStyleLbl="node1" presStyleIdx="2" presStyleCnt="7"/>
      <dgm:spPr/>
    </dgm:pt>
    <dgm:pt modelId="{2474A2AB-B2E9-45C8-B815-09F2E9958D4C}" type="pres">
      <dgm:prSet presAssocID="{1076F0C1-753C-43AB-B259-6850DBAC0DA5}" presName="rect3" presStyleLbl="alignAcc1" presStyleIdx="2" presStyleCnt="7"/>
      <dgm:spPr/>
      <dgm:t>
        <a:bodyPr/>
        <a:lstStyle/>
        <a:p>
          <a:endParaRPr lang="cs-CZ"/>
        </a:p>
      </dgm:t>
    </dgm:pt>
    <dgm:pt modelId="{9787E780-1D9F-4935-B946-94638422CBE9}" type="pres">
      <dgm:prSet presAssocID="{8E8B4D9F-D2C5-4AE8-AB8E-22464AB6808C}" presName="vertSpace4" presStyleLbl="node1" presStyleIdx="2" presStyleCnt="7"/>
      <dgm:spPr/>
    </dgm:pt>
    <dgm:pt modelId="{1C53E592-D802-43C6-94D7-1689733DD984}" type="pres">
      <dgm:prSet presAssocID="{8E8B4D9F-D2C5-4AE8-AB8E-22464AB6808C}" presName="circle4" presStyleLbl="node1" presStyleIdx="3" presStyleCnt="7"/>
      <dgm:spPr/>
    </dgm:pt>
    <dgm:pt modelId="{DDC1FB82-365F-43EF-8CF4-70CEE04A4EE7}" type="pres">
      <dgm:prSet presAssocID="{8E8B4D9F-D2C5-4AE8-AB8E-22464AB6808C}" presName="rect4" presStyleLbl="alignAcc1" presStyleIdx="3" presStyleCnt="7"/>
      <dgm:spPr/>
      <dgm:t>
        <a:bodyPr/>
        <a:lstStyle/>
        <a:p>
          <a:endParaRPr lang="cs-CZ"/>
        </a:p>
      </dgm:t>
    </dgm:pt>
    <dgm:pt modelId="{0BA0E04C-899B-4B01-9E9D-BA0E3F6B9738}" type="pres">
      <dgm:prSet presAssocID="{D4080B6D-FE8A-4E00-8B5F-BD6CB75970F5}" presName="vertSpace5" presStyleLbl="node1" presStyleIdx="3" presStyleCnt="7"/>
      <dgm:spPr/>
    </dgm:pt>
    <dgm:pt modelId="{D2806097-0AA4-4E16-85BB-4B4307406E49}" type="pres">
      <dgm:prSet presAssocID="{D4080B6D-FE8A-4E00-8B5F-BD6CB75970F5}" presName="circle5" presStyleLbl="node1" presStyleIdx="4" presStyleCnt="7"/>
      <dgm:spPr/>
    </dgm:pt>
    <dgm:pt modelId="{004D301C-923D-4904-951A-B1D79C07C479}" type="pres">
      <dgm:prSet presAssocID="{D4080B6D-FE8A-4E00-8B5F-BD6CB75970F5}" presName="rect5" presStyleLbl="alignAcc1" presStyleIdx="4" presStyleCnt="7"/>
      <dgm:spPr/>
      <dgm:t>
        <a:bodyPr/>
        <a:lstStyle/>
        <a:p>
          <a:endParaRPr lang="cs-CZ"/>
        </a:p>
      </dgm:t>
    </dgm:pt>
    <dgm:pt modelId="{A95F9B10-2A9E-4F65-B2CB-2AD3BB4E4E42}" type="pres">
      <dgm:prSet presAssocID="{B49AF118-770B-4B4E-8939-2025D75122ED}" presName="vertSpace6" presStyleLbl="node1" presStyleIdx="4" presStyleCnt="7"/>
      <dgm:spPr/>
    </dgm:pt>
    <dgm:pt modelId="{7766D557-ED69-4BA1-8180-3F306F1FF6C0}" type="pres">
      <dgm:prSet presAssocID="{B49AF118-770B-4B4E-8939-2025D75122ED}" presName="circle6" presStyleLbl="node1" presStyleIdx="5" presStyleCnt="7"/>
      <dgm:spPr/>
    </dgm:pt>
    <dgm:pt modelId="{BA6E7936-81C0-433B-93A0-080DF0F0525D}" type="pres">
      <dgm:prSet presAssocID="{B49AF118-770B-4B4E-8939-2025D75122ED}" presName="rect6" presStyleLbl="alignAcc1" presStyleIdx="5" presStyleCnt="7"/>
      <dgm:spPr/>
      <dgm:t>
        <a:bodyPr/>
        <a:lstStyle/>
        <a:p>
          <a:endParaRPr lang="cs-CZ"/>
        </a:p>
      </dgm:t>
    </dgm:pt>
    <dgm:pt modelId="{EB4F96CC-CC15-4271-94F4-BC9328761D30}" type="pres">
      <dgm:prSet presAssocID="{AEF44065-3F8F-4CC6-810A-D1698ED06615}" presName="vertSpace7" presStyleLbl="node1" presStyleIdx="5" presStyleCnt="7"/>
      <dgm:spPr/>
    </dgm:pt>
    <dgm:pt modelId="{D9038502-381F-48EB-834C-52602B20B1ED}" type="pres">
      <dgm:prSet presAssocID="{AEF44065-3F8F-4CC6-810A-D1698ED06615}" presName="circle7" presStyleLbl="node1" presStyleIdx="6" presStyleCnt="7"/>
      <dgm:spPr/>
    </dgm:pt>
    <dgm:pt modelId="{661E1C13-CE28-439D-B02D-706CDA8DB9B4}" type="pres">
      <dgm:prSet presAssocID="{AEF44065-3F8F-4CC6-810A-D1698ED06615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94D704-B991-4D17-BDF9-B08BD8A046DD}" type="pres">
      <dgm:prSet presAssocID="{1B4F1199-47CF-4EF6-ACA5-5A04ED053185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CDD07E-D016-45EC-B21A-DFB5D853F94C}" type="pres">
      <dgm:prSet presAssocID="{1076F0C1-753C-43AB-B259-6850DBAC0DA5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4CC605-5203-4640-8C5A-E8D5F6A712A9}" type="pres">
      <dgm:prSet presAssocID="{8E8B4D9F-D2C5-4AE8-AB8E-22464AB6808C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5F13B2-8082-4980-9C1E-64E81927F222}" type="pres">
      <dgm:prSet presAssocID="{D4080B6D-FE8A-4E00-8B5F-BD6CB75970F5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8DF232-76A9-4611-8DF7-092788D2D856}" type="pres">
      <dgm:prSet presAssocID="{B49AF118-770B-4B4E-8939-2025D75122ED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F6B404-BFC1-47AC-B572-688E1094F56E}" type="pres">
      <dgm:prSet presAssocID="{AEF44065-3F8F-4CC6-810A-D1698ED06615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BBA116-ECE7-4B5F-A6CD-60BC1DE7C0E5}" type="presOf" srcId="{D4080B6D-FE8A-4E00-8B5F-BD6CB75970F5}" destId="{175F13B2-8082-4980-9C1E-64E81927F222}" srcOrd="1" destOrd="0" presId="urn:microsoft.com/office/officeart/2005/8/layout/target3"/>
    <dgm:cxn modelId="{D72A9CAB-07A4-4593-8738-264F2640C7E3}" srcId="{757F3AB3-0718-4624-B441-E567A8F0AB56}" destId="{1B4F1199-47CF-4EF6-ACA5-5A04ED053185}" srcOrd="1" destOrd="0" parTransId="{F1C2A7AB-CA1E-449F-9824-14ACE2469DAB}" sibTransId="{94706B93-3F9B-4AB8-82E3-BC34126D909D}"/>
    <dgm:cxn modelId="{621757D0-ACF3-496E-A355-1941543B119E}" type="presOf" srcId="{1076F0C1-753C-43AB-B259-6850DBAC0DA5}" destId="{50CDD07E-D016-45EC-B21A-DFB5D853F94C}" srcOrd="1" destOrd="0" presId="urn:microsoft.com/office/officeart/2005/8/layout/target3"/>
    <dgm:cxn modelId="{A813540B-494A-412E-AB28-0EBCD2083FAD}" type="presOf" srcId="{B49AF118-770B-4B4E-8939-2025D75122ED}" destId="{7F8DF232-76A9-4611-8DF7-092788D2D856}" srcOrd="1" destOrd="0" presId="urn:microsoft.com/office/officeart/2005/8/layout/target3"/>
    <dgm:cxn modelId="{6EC08631-64E8-4997-ADE8-62F6617B13CF}" type="presOf" srcId="{8E8B4D9F-D2C5-4AE8-AB8E-22464AB6808C}" destId="{964CC605-5203-4640-8C5A-E8D5F6A712A9}" srcOrd="1" destOrd="0" presId="urn:microsoft.com/office/officeart/2005/8/layout/target3"/>
    <dgm:cxn modelId="{BD32F02D-9422-4EAF-AF45-B2C7DD01E057}" srcId="{757F3AB3-0718-4624-B441-E567A8F0AB56}" destId="{8E8B4D9F-D2C5-4AE8-AB8E-22464AB6808C}" srcOrd="3" destOrd="0" parTransId="{0458140F-3F96-45A3-9581-AA10897799EC}" sibTransId="{46855125-98DB-4E1B-978D-65F5630293CB}"/>
    <dgm:cxn modelId="{D35FD143-E44D-45EE-9AE5-677B50956C19}" type="presOf" srcId="{AEF44065-3F8F-4CC6-810A-D1698ED06615}" destId="{661E1C13-CE28-439D-B02D-706CDA8DB9B4}" srcOrd="0" destOrd="0" presId="urn:microsoft.com/office/officeart/2005/8/layout/target3"/>
    <dgm:cxn modelId="{3563BC6F-7F14-46BC-8053-00FCEBC6FDC8}" type="presOf" srcId="{1B4F1199-47CF-4EF6-ACA5-5A04ED053185}" destId="{C094D704-B991-4D17-BDF9-B08BD8A046DD}" srcOrd="1" destOrd="0" presId="urn:microsoft.com/office/officeart/2005/8/layout/target3"/>
    <dgm:cxn modelId="{B6400350-AF56-4703-94C0-1DADEB63B370}" type="presOf" srcId="{D1D4F407-5343-4D3F-B5B9-D407B03CAEB4}" destId="{D005CE8C-CC26-4C3E-AC11-E15060ECD759}" srcOrd="0" destOrd="0" presId="urn:microsoft.com/office/officeart/2005/8/layout/target3"/>
    <dgm:cxn modelId="{A655DBFE-DF90-431F-A7BF-17F599DFE116}" srcId="{757F3AB3-0718-4624-B441-E567A8F0AB56}" destId="{1076F0C1-753C-43AB-B259-6850DBAC0DA5}" srcOrd="2" destOrd="0" parTransId="{B8A242E1-072F-4E76-B2C7-C5623C439BB6}" sibTransId="{18ACE293-5CA4-4A9E-91A1-BFBB6AAF347C}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E398A9AA-DD9C-490A-9777-495B81A57B44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B0A97CE-25E5-454C-9BB5-8AFFA21F2BE6}" type="presOf" srcId="{8E8B4D9F-D2C5-4AE8-AB8E-22464AB6808C}" destId="{DDC1FB82-365F-43EF-8CF4-70CEE04A4EE7}" srcOrd="0" destOrd="0" presId="urn:microsoft.com/office/officeart/2005/8/layout/target3"/>
    <dgm:cxn modelId="{E3917D8D-8587-46CF-8AD9-17E78E28FF22}" srcId="{757F3AB3-0718-4624-B441-E567A8F0AB56}" destId="{AEF44065-3F8F-4CC6-810A-D1698ED06615}" srcOrd="6" destOrd="0" parTransId="{C151C32D-E5F3-4304-9C3F-54D769F1DC5B}" sibTransId="{0B671E22-2AE8-4030-BC2C-3520F0798850}"/>
    <dgm:cxn modelId="{1FE108B4-3FA9-4C27-86D1-291DDAEC2712}" srcId="{757F3AB3-0718-4624-B441-E567A8F0AB56}" destId="{B49AF118-770B-4B4E-8939-2025D75122ED}" srcOrd="5" destOrd="0" parTransId="{9E6BA2B8-7EBF-496D-B89C-620A6D35ABB5}" sibTransId="{C82E963A-69D0-480D-8490-37FC8C257F4D}"/>
    <dgm:cxn modelId="{93CE57C8-C55A-4109-AC55-3BB9DC229972}" type="presOf" srcId="{AEF44065-3F8F-4CC6-810A-D1698ED06615}" destId="{C4F6B404-BFC1-47AC-B572-688E1094F56E}" srcOrd="1" destOrd="0" presId="urn:microsoft.com/office/officeart/2005/8/layout/target3"/>
    <dgm:cxn modelId="{19D5C7C7-A3BD-4E33-B19B-38E57F766D27}" type="presOf" srcId="{1B4F1199-47CF-4EF6-ACA5-5A04ED053185}" destId="{8105A612-859D-426D-80D5-A83FC1228C05}" srcOrd="0" destOrd="0" presId="urn:microsoft.com/office/officeart/2005/8/layout/target3"/>
    <dgm:cxn modelId="{3FCFEE14-65C8-4C71-80CB-4EC47499B8B8}" type="presOf" srcId="{B49AF118-770B-4B4E-8939-2025D75122ED}" destId="{BA6E7936-81C0-433B-93A0-080DF0F0525D}" srcOrd="0" destOrd="0" presId="urn:microsoft.com/office/officeart/2005/8/layout/target3"/>
    <dgm:cxn modelId="{07084203-617E-4706-874A-5D90E17CD0B1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14195C8C-E2D0-47F1-B401-A7CF53A87FB2}" type="presOf" srcId="{D4080B6D-FE8A-4E00-8B5F-BD6CB75970F5}" destId="{004D301C-923D-4904-951A-B1D79C07C479}" srcOrd="0" destOrd="0" presId="urn:microsoft.com/office/officeart/2005/8/layout/target3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98EB1767-FF68-485B-B8C3-D4958D89AE79}" srcId="{757F3AB3-0718-4624-B441-E567A8F0AB56}" destId="{D4080B6D-FE8A-4E00-8B5F-BD6CB75970F5}" srcOrd="4" destOrd="0" parTransId="{E0220A85-F1CE-4F9E-8DF6-17A0521537E3}" sibTransId="{592CFAA8-6D8A-4866-B8F1-B823B8F3FB75}"/>
    <dgm:cxn modelId="{CB0E7BE7-C72E-4732-8268-2B0C4E1FB585}" type="presOf" srcId="{1076F0C1-753C-43AB-B259-6850DBAC0DA5}" destId="{2474A2AB-B2E9-45C8-B815-09F2E9958D4C}" srcOrd="0" destOrd="0" presId="urn:microsoft.com/office/officeart/2005/8/layout/target3"/>
    <dgm:cxn modelId="{17EC86D1-3EE5-43A1-ADF5-C088046F6E49}" type="presParOf" srcId="{333A1088-737F-45CB-B68E-254E46348037}" destId="{F5ABB229-8D3B-4694-996A-96F23CF14429}" srcOrd="0" destOrd="0" presId="urn:microsoft.com/office/officeart/2005/8/layout/target3"/>
    <dgm:cxn modelId="{15637BAE-97E1-4616-9E23-BE97BFAD4E06}" type="presParOf" srcId="{333A1088-737F-45CB-B68E-254E46348037}" destId="{F41139FD-01EE-4571-8B17-4FB00FC51163}" srcOrd="1" destOrd="0" presId="urn:microsoft.com/office/officeart/2005/8/layout/target3"/>
    <dgm:cxn modelId="{F2AD2E99-C743-4369-B344-FFB58166A015}" type="presParOf" srcId="{333A1088-737F-45CB-B68E-254E46348037}" destId="{D005CE8C-CC26-4C3E-AC11-E15060ECD759}" srcOrd="2" destOrd="0" presId="urn:microsoft.com/office/officeart/2005/8/layout/target3"/>
    <dgm:cxn modelId="{09F7EE23-97B0-421A-9986-788DF7E3A26D}" type="presParOf" srcId="{333A1088-737F-45CB-B68E-254E46348037}" destId="{28A6950E-28EC-49C6-8161-BC1BD84C1923}" srcOrd="3" destOrd="0" presId="urn:microsoft.com/office/officeart/2005/8/layout/target3"/>
    <dgm:cxn modelId="{ADF91CE4-3555-461B-9184-907ACE73668D}" type="presParOf" srcId="{333A1088-737F-45CB-B68E-254E46348037}" destId="{6F2F366C-23B9-4CE3-BE6B-DC44F3CEA704}" srcOrd="4" destOrd="0" presId="urn:microsoft.com/office/officeart/2005/8/layout/target3"/>
    <dgm:cxn modelId="{B46B44FD-7B0E-4E04-B666-A07E35EC3005}" type="presParOf" srcId="{333A1088-737F-45CB-B68E-254E46348037}" destId="{8105A612-859D-426D-80D5-A83FC1228C05}" srcOrd="5" destOrd="0" presId="urn:microsoft.com/office/officeart/2005/8/layout/target3"/>
    <dgm:cxn modelId="{14901F70-2433-4B20-ADCB-FC39D817DB0E}" type="presParOf" srcId="{333A1088-737F-45CB-B68E-254E46348037}" destId="{5CDDED4D-CECA-4BDF-A7A3-32250B1D14D6}" srcOrd="6" destOrd="0" presId="urn:microsoft.com/office/officeart/2005/8/layout/target3"/>
    <dgm:cxn modelId="{F1960108-3A01-4013-8322-86B5DC95A7C0}" type="presParOf" srcId="{333A1088-737F-45CB-B68E-254E46348037}" destId="{29E7E0E1-B161-4A58-8689-CA6E22A2F962}" srcOrd="7" destOrd="0" presId="urn:microsoft.com/office/officeart/2005/8/layout/target3"/>
    <dgm:cxn modelId="{76577FB3-DFA0-4C07-A289-4D242A662B4E}" type="presParOf" srcId="{333A1088-737F-45CB-B68E-254E46348037}" destId="{2474A2AB-B2E9-45C8-B815-09F2E9958D4C}" srcOrd="8" destOrd="0" presId="urn:microsoft.com/office/officeart/2005/8/layout/target3"/>
    <dgm:cxn modelId="{286EC358-3474-40BA-B39B-27F677428890}" type="presParOf" srcId="{333A1088-737F-45CB-B68E-254E46348037}" destId="{9787E780-1D9F-4935-B946-94638422CBE9}" srcOrd="9" destOrd="0" presId="urn:microsoft.com/office/officeart/2005/8/layout/target3"/>
    <dgm:cxn modelId="{E97FE1C4-7829-4615-BA4F-47DB5B7496C5}" type="presParOf" srcId="{333A1088-737F-45CB-B68E-254E46348037}" destId="{1C53E592-D802-43C6-94D7-1689733DD984}" srcOrd="10" destOrd="0" presId="urn:microsoft.com/office/officeart/2005/8/layout/target3"/>
    <dgm:cxn modelId="{5265998F-061B-4040-8B83-23FFBC05D4BF}" type="presParOf" srcId="{333A1088-737F-45CB-B68E-254E46348037}" destId="{DDC1FB82-365F-43EF-8CF4-70CEE04A4EE7}" srcOrd="11" destOrd="0" presId="urn:microsoft.com/office/officeart/2005/8/layout/target3"/>
    <dgm:cxn modelId="{9A1F1760-D501-4933-A520-4B39BA45210C}" type="presParOf" srcId="{333A1088-737F-45CB-B68E-254E46348037}" destId="{0BA0E04C-899B-4B01-9E9D-BA0E3F6B9738}" srcOrd="12" destOrd="0" presId="urn:microsoft.com/office/officeart/2005/8/layout/target3"/>
    <dgm:cxn modelId="{B0E09FCE-E9EB-49C4-81FD-3D7AA329FB4B}" type="presParOf" srcId="{333A1088-737F-45CB-B68E-254E46348037}" destId="{D2806097-0AA4-4E16-85BB-4B4307406E49}" srcOrd="13" destOrd="0" presId="urn:microsoft.com/office/officeart/2005/8/layout/target3"/>
    <dgm:cxn modelId="{9C111D0E-76F9-43C2-A785-5E060BABE60A}" type="presParOf" srcId="{333A1088-737F-45CB-B68E-254E46348037}" destId="{004D301C-923D-4904-951A-B1D79C07C479}" srcOrd="14" destOrd="0" presId="urn:microsoft.com/office/officeart/2005/8/layout/target3"/>
    <dgm:cxn modelId="{F121A8A2-351A-44CD-A999-569820E4A8AB}" type="presParOf" srcId="{333A1088-737F-45CB-B68E-254E46348037}" destId="{A95F9B10-2A9E-4F65-B2CB-2AD3BB4E4E42}" srcOrd="15" destOrd="0" presId="urn:microsoft.com/office/officeart/2005/8/layout/target3"/>
    <dgm:cxn modelId="{E92A3D34-395D-48D7-B92E-5159CC71A445}" type="presParOf" srcId="{333A1088-737F-45CB-B68E-254E46348037}" destId="{7766D557-ED69-4BA1-8180-3F306F1FF6C0}" srcOrd="16" destOrd="0" presId="urn:microsoft.com/office/officeart/2005/8/layout/target3"/>
    <dgm:cxn modelId="{AC633A4C-A27F-4FA5-A031-1D9BFD3C3A53}" type="presParOf" srcId="{333A1088-737F-45CB-B68E-254E46348037}" destId="{BA6E7936-81C0-433B-93A0-080DF0F0525D}" srcOrd="17" destOrd="0" presId="urn:microsoft.com/office/officeart/2005/8/layout/target3"/>
    <dgm:cxn modelId="{07330D81-CBC1-41EB-869A-77DB6ACC7D8C}" type="presParOf" srcId="{333A1088-737F-45CB-B68E-254E46348037}" destId="{EB4F96CC-CC15-4271-94F4-BC9328761D30}" srcOrd="18" destOrd="0" presId="urn:microsoft.com/office/officeart/2005/8/layout/target3"/>
    <dgm:cxn modelId="{66932CD4-6045-4435-BA2A-EC4DADEADB8D}" type="presParOf" srcId="{333A1088-737F-45CB-B68E-254E46348037}" destId="{D9038502-381F-48EB-834C-52602B20B1ED}" srcOrd="19" destOrd="0" presId="urn:microsoft.com/office/officeart/2005/8/layout/target3"/>
    <dgm:cxn modelId="{3EAC2166-C1BA-41AB-8017-EA8893F1112C}" type="presParOf" srcId="{333A1088-737F-45CB-B68E-254E46348037}" destId="{661E1C13-CE28-439D-B02D-706CDA8DB9B4}" srcOrd="20" destOrd="0" presId="urn:microsoft.com/office/officeart/2005/8/layout/target3"/>
    <dgm:cxn modelId="{C0C035DF-10B8-4998-AE72-4F3CEB5FA640}" type="presParOf" srcId="{333A1088-737F-45CB-B68E-254E46348037}" destId="{AED2198E-93D5-4001-81B4-73124B309672}" srcOrd="21" destOrd="0" presId="urn:microsoft.com/office/officeart/2005/8/layout/target3"/>
    <dgm:cxn modelId="{81EC9CD0-016A-401E-9596-5133C4461112}" type="presParOf" srcId="{333A1088-737F-45CB-B68E-254E46348037}" destId="{C094D704-B991-4D17-BDF9-B08BD8A046DD}" srcOrd="22" destOrd="0" presId="urn:microsoft.com/office/officeart/2005/8/layout/target3"/>
    <dgm:cxn modelId="{B2CE3536-FDF4-48AD-B8B5-F7BF9A812724}" type="presParOf" srcId="{333A1088-737F-45CB-B68E-254E46348037}" destId="{50CDD07E-D016-45EC-B21A-DFB5D853F94C}" srcOrd="23" destOrd="0" presId="urn:microsoft.com/office/officeart/2005/8/layout/target3"/>
    <dgm:cxn modelId="{1770F509-9CD7-4CC8-8545-6813884F7069}" type="presParOf" srcId="{333A1088-737F-45CB-B68E-254E46348037}" destId="{964CC605-5203-4640-8C5A-E8D5F6A712A9}" srcOrd="24" destOrd="0" presId="urn:microsoft.com/office/officeart/2005/8/layout/target3"/>
    <dgm:cxn modelId="{368AEBB0-151C-4B08-9D39-EC980C3B6A61}" type="presParOf" srcId="{333A1088-737F-45CB-B68E-254E46348037}" destId="{175F13B2-8082-4980-9C1E-64E81927F222}" srcOrd="25" destOrd="0" presId="urn:microsoft.com/office/officeart/2005/8/layout/target3"/>
    <dgm:cxn modelId="{23098E43-91B3-44AF-8252-5ACBB2ADB48C}" type="presParOf" srcId="{333A1088-737F-45CB-B68E-254E46348037}" destId="{7F8DF232-76A9-4611-8DF7-092788D2D856}" srcOrd="26" destOrd="0" presId="urn:microsoft.com/office/officeart/2005/8/layout/target3"/>
    <dgm:cxn modelId="{251B700B-89B4-4B29-818A-873BF2D77D96}" type="presParOf" srcId="{333A1088-737F-45CB-B68E-254E46348037}" destId="{C4F6B404-BFC1-47AC-B572-688E1094F56E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529" y="0"/>
          <a:ext cx="751111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5529" y="0"/>
        <a:ext cx="7511118" cy="254771"/>
      </dsp:txXfrm>
    </dsp:sp>
    <dsp:sp modelId="{6F2F366C-23B9-4CE3-BE6B-DC44F3CEA704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105A612-859D-426D-80D5-A83FC1228C05}">
      <dsp:nvSpPr>
        <dsp:cNvPr id="0" name=""/>
        <dsp:cNvSpPr/>
      </dsp:nvSpPr>
      <dsp:spPr>
        <a:xfrm>
          <a:off x="1273857" y="254771"/>
          <a:ext cx="7511118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7511118" cy="254771"/>
      </dsp:txXfrm>
    </dsp:sp>
    <dsp:sp modelId="{29E7E0E1-B161-4A58-8689-CA6E22A2F962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74A2AB-B2E9-45C8-B815-09F2E9958D4C}">
      <dsp:nvSpPr>
        <dsp:cNvPr id="0" name=""/>
        <dsp:cNvSpPr/>
      </dsp:nvSpPr>
      <dsp:spPr>
        <a:xfrm>
          <a:off x="1273857" y="509542"/>
          <a:ext cx="7511118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7511118" cy="254771"/>
      </dsp:txXfrm>
    </dsp:sp>
    <dsp:sp modelId="{1C53E592-D802-43C6-94D7-1689733DD984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DC1FB82-365F-43EF-8CF4-70CEE04A4EE7}">
      <dsp:nvSpPr>
        <dsp:cNvPr id="0" name=""/>
        <dsp:cNvSpPr/>
      </dsp:nvSpPr>
      <dsp:spPr>
        <a:xfrm>
          <a:off x="1273857" y="764313"/>
          <a:ext cx="7511118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             DATUM: 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29.1.2012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7511118" cy="254773"/>
      </dsp:txXfrm>
    </dsp:sp>
    <dsp:sp modelId="{D2806097-0AA4-4E16-85BB-4B4307406E49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D301C-923D-4904-951A-B1D79C07C479}">
      <dsp:nvSpPr>
        <dsp:cNvPr id="0" name=""/>
        <dsp:cNvSpPr/>
      </dsp:nvSpPr>
      <dsp:spPr>
        <a:xfrm>
          <a:off x="1273857" y="1019086"/>
          <a:ext cx="7511118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VY_32_INOVACE_01_DUMč.7_PŘEMYSLOVSKÁ KNÍŽATA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7511118" cy="254771"/>
      </dsp:txXfrm>
    </dsp:sp>
    <dsp:sp modelId="{7766D557-ED69-4BA1-8180-3F306F1FF6C0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A6E7936-81C0-433B-93A0-080DF0F0525D}">
      <dsp:nvSpPr>
        <dsp:cNvPr id="0" name=""/>
        <dsp:cNvSpPr/>
      </dsp:nvSpPr>
      <dsp:spPr>
        <a:xfrm>
          <a:off x="1273857" y="1273857"/>
          <a:ext cx="7511118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7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7511118" cy="254771"/>
      </dsp:txXfrm>
    </dsp:sp>
    <dsp:sp modelId="{D9038502-381F-48EB-834C-52602B20B1ED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61E1C13-CE28-439D-B02D-706CDA8DB9B4}">
      <dsp:nvSpPr>
        <dsp:cNvPr id="0" name=""/>
        <dsp:cNvSpPr/>
      </dsp:nvSpPr>
      <dsp:spPr>
        <a:xfrm>
          <a:off x="1273857" y="1528628"/>
          <a:ext cx="7511118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7511118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C208DC-7C9B-4547-98B8-C4D35746F84B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FAD0C7-D8E9-4DE4-B19E-5BE560BEAA6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B16F9-6FD8-4C8E-9003-5F2F3785236D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8B7F-C3AD-487B-A5B8-1E19A0D1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B16F9-6FD8-4C8E-9003-5F2F3785236D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8B7F-C3AD-487B-A5B8-1E19A0D1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B16F9-6FD8-4C8E-9003-5F2F3785236D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8B7F-C3AD-487B-A5B8-1E19A0D1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B16F9-6FD8-4C8E-9003-5F2F3785236D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8B7F-C3AD-487B-A5B8-1E19A0D1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B16F9-6FD8-4C8E-9003-5F2F3785236D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8B7F-C3AD-487B-A5B8-1E19A0D1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B16F9-6FD8-4C8E-9003-5F2F3785236D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8B7F-C3AD-487B-A5B8-1E19A0D1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B16F9-6FD8-4C8E-9003-5F2F3785236D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8B7F-C3AD-487B-A5B8-1E19A0D1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B16F9-6FD8-4C8E-9003-5F2F3785236D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8B7F-C3AD-487B-A5B8-1E19A0D1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B16F9-6FD8-4C8E-9003-5F2F3785236D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8B7F-C3AD-487B-A5B8-1E19A0D1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B16F9-6FD8-4C8E-9003-5F2F3785236D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8B7F-C3AD-487B-A5B8-1E19A0D1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B16F9-6FD8-4C8E-9003-5F2F3785236D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8B7F-C3AD-487B-A5B8-1E19A0D1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BB16F9-6FD8-4C8E-9003-5F2F3785236D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008B7F-C3AD-487B-A5B8-1E19A0D1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%C4%8Cesk%C3%A9_kn%C3%AD%C5%BEectv%C3%AD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oleslav_II." TargetMode="External"/><Relationship Id="rId7" Type="http://schemas.openxmlformats.org/officeDocument/2006/relationships/image" Target="../media/image7.jpeg"/><Relationship Id="rId2" Type="http://schemas.openxmlformats.org/officeDocument/2006/relationships/hyperlink" Target="http://cs.wikipedia.org/wiki/Boleslav_I." TargetMode="Externa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iki/Kn%C3%AD%C5%BEe_Old%C5%99ich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cs.wikipedia.org/wiki/B%C5%99etislav_I.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harles_Bridge_St_Albert.jpg" TargetMode="External"/><Relationship Id="rId13" Type="http://schemas.openxmlformats.org/officeDocument/2006/relationships/hyperlink" Target="http://commons.wikimedia.org/wiki/File:Josef_Mathauser_-_oslepen%C3%BD_kn%C3%AD%C5%BEe_Jarom%C3%ADr_ustupuje_synovci_B%C5%99etislavovi.jpg" TargetMode="External"/><Relationship Id="rId3" Type="http://schemas.openxmlformats.org/officeDocument/2006/relationships/hyperlink" Target="http://cs.wikipedia.org/wiki/Soubor:Maqueta_del_castell_de_praga.JPG" TargetMode="External"/><Relationship Id="rId7" Type="http://schemas.openxmlformats.org/officeDocument/2006/relationships/hyperlink" Target="http://commons.wikimedia.org/wiki/File:Denar_Boleslav2_1.jpg" TargetMode="External"/><Relationship Id="rId12" Type="http://schemas.openxmlformats.org/officeDocument/2006/relationships/hyperlink" Target="http://commons.wikimedia.org/wiki/File:Dalimilova_kronika_Bretislav_unasi_Jitku.jpg" TargetMode="External"/><Relationship Id="rId2" Type="http://schemas.openxmlformats.org/officeDocument/2006/relationships/hyperlink" Target="http://commons.wikimedia.org/wiki/File:%C4%8Cesk%C3%BD_st%C3%A1t_v_X._stolet%C3%AD_za_Boleslava_I._a_I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oleslav1_denar.jpg" TargetMode="External"/><Relationship Id="rId11" Type="http://schemas.openxmlformats.org/officeDocument/2006/relationships/hyperlink" Target="http://commons.wikimedia.org/wiki/File:Josef_Mathauser_-_Kn%C3%AD%C5%BEe_Old%C5%99ich_se_setk%C3%A1v%C3%A1_s_poustevn%C3%ADkem_Prokopem.jpg" TargetMode="External"/><Relationship Id="rId5" Type="http://schemas.openxmlformats.org/officeDocument/2006/relationships/hyperlink" Target="http://commons.wikimedia.org/wiki/File:Boleslav-I-Bohemian.jpg" TargetMode="External"/><Relationship Id="rId10" Type="http://schemas.openxmlformats.org/officeDocument/2006/relationships/hyperlink" Target="http://commons.wikimedia.org/wiki/File:Adolf_Liebscher_-_Kn%C3%AD%C5%BEe_Old%C5%99ich_a_Bo%C5%BEena.jpg" TargetMode="External"/><Relationship Id="rId4" Type="http://schemas.openxmlformats.org/officeDocument/2006/relationships/hyperlink" Target="http://commons.wikimedia.org/wiki/File:Boles%C5%82aw_II_Pobo%C5%BCny.jpg" TargetMode="External"/><Relationship Id="rId9" Type="http://schemas.openxmlformats.org/officeDocument/2006/relationships/hyperlink" Target="http://commons.wikimedia.org/wiki/File:Dalimil-Oldrich.jpg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Rotunde-of-St.-George-at-Rip.jpeg" TargetMode="External"/><Relationship Id="rId3" Type="http://schemas.openxmlformats.org/officeDocument/2006/relationships/hyperlink" Target="http://commons.wikimedia.org/wiki/File:KorunovacnidenarVratislavaII.jpg" TargetMode="External"/><Relationship Id="rId7" Type="http://schemas.openxmlformats.org/officeDocument/2006/relationships/hyperlink" Target="http://cs.wikipedia.org/wiki/Soubor:Cosmas-Chronica_Boemorum.jpg" TargetMode="External"/><Relationship Id="rId2" Type="http://schemas.openxmlformats.org/officeDocument/2006/relationships/hyperlink" Target="http://commons.wikimedia.org/wiki/File:Josef_Mathauser_-_Opat_Bo%C5%BEet%C4%9Bch_d%C3%A1v%C3%A1_korunu_kr%C3%A1li_Vratislavov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Kosmas.jpg" TargetMode="External"/><Relationship Id="rId5" Type="http://schemas.openxmlformats.org/officeDocument/2006/relationships/hyperlink" Target="http://commons.wikimedia.org/wiki/File:Pluh_-_dobov%C3%A1_kresba_z_konce_12._stolet%C3%AD.jpg" TargetMode="External"/><Relationship Id="rId4" Type="http://schemas.openxmlformats.org/officeDocument/2006/relationships/hyperlink" Target="http://commons.wikimedia.org/wiki/File:Adda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179512" y="1340768"/>
          <a:ext cx="878497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88640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971600" y="3933056"/>
            <a:ext cx="23053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27584" y="4293096"/>
            <a:ext cx="79928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-Prezentaci lze využít v hodinách vlastivědy ve 4.ročníku při výuce dějepisné části, kde se žáci seznamují s významnými etapami českých dějin.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-V této prezentaci se žáci mohou poznat </a:t>
            </a:r>
            <a:r>
              <a:rPr lang="cs-CZ" sz="1600" smtClean="0">
                <a:latin typeface="Times New Roman" pitchFamily="18" charset="0"/>
                <a:cs typeface="Times New Roman" pitchFamily="18" charset="0"/>
              </a:rPr>
              <a:t>nejvýznamnější panovníky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z rodu Přemyslovců, kteří vládli v 10.-12.století. Seznámí se stručně s jejich životem a důležitými činy, které ovlivnily české dějiny. Žáci zařadí vládu jednotlivých knížat na časovou osu. Mohou vyhledávat další informace v encyklopediích nebo na hypertextovém odkazu Přemyslovské knížectví, Boleslav I., Boleslav II..Oldřich a Břetislav.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Na závěr prezentace žáci odpoví na několik otázek, které jsou zaměřené na opakování informací. Prezentaci lze využít na opakování učiva.</a:t>
            </a:r>
          </a:p>
        </p:txBody>
      </p: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500" b="1" i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PŘEMYSLOVSKÁ KNÍŽATA</a:t>
            </a:r>
            <a:endParaRPr lang="cs-CZ" sz="8500" b="1" i="1" u="sng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Přemyslovské knížectví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mělo od počátku 10.století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 centrum v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Praze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velkého rozmachu dosáhlo zejména za vlády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Boleslava I.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Boleslava II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.,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Břetislava 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.,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Soběslava 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a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Vladislava II.</a:t>
            </a:r>
            <a:endParaRPr lang="cs-CZ" b="1" i="1" dirty="0"/>
          </a:p>
        </p:txBody>
      </p:sp>
      <p:pic>
        <p:nvPicPr>
          <p:cNvPr id="4" name="Zástupný symbol pro obrázek 4" descr="800px-Asparn_Zaya_Jungsteinzeithau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75656" y="404664"/>
            <a:ext cx="6372000" cy="33134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MODEL PRAŽSKÉHO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HRADU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(model odpovídající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podobě asi kolem r.1000)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-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první kamenné stavby: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kostel Panny Marie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rotunda sv. Víta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bazilika sv. Jiří s klášterem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knížecí palác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450px-Maqueta_del_castell_de_praga.jpg"/>
          <p:cNvPicPr>
            <a:picLocks noChangeAspect="1"/>
          </p:cNvPicPr>
          <p:nvPr/>
        </p:nvPicPr>
        <p:blipFill>
          <a:blip r:embed="rId2" cstate="print"/>
          <a:srcRect b="17270"/>
          <a:stretch>
            <a:fillRect/>
          </a:stretch>
        </p:blipFill>
        <p:spPr>
          <a:xfrm>
            <a:off x="251520" y="908720"/>
            <a:ext cx="4716016" cy="520206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endParaRPr lang="cs-CZ" sz="2800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Kníže Boleslav I</a:t>
            </a:r>
            <a:r>
              <a:rPr lang="cs-CZ" sz="2800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.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/>
              </a:rPr>
              <a:t>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(vládl v letech 935-972)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-po smrti bratra Václava se stal knížetem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rozšířil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české knížectví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-dal razit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nejstarší české mince-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	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stříbrné denáry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denár Boleslava I.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Kníže Boleslav II.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(vládl v letech 972-999)</a:t>
            </a:r>
            <a:endParaRPr lang="cs-CZ" sz="2800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nejvýznamnější panovník 10.století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sjednotil celé Čechy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   	   -založil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pražské arcibiskupství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	   -dal vyvraždit rod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Slavníkovců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	     který ohrožoval jednotu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	     českého knížectví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denár Boleslava II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/>
          </a:p>
        </p:txBody>
      </p:sp>
      <p:pic>
        <p:nvPicPr>
          <p:cNvPr id="10" name="Zástupný symbol pro obrázek 4" descr="Boleslav-I-Bohemian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1052736"/>
            <a:ext cx="1512168" cy="2268252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Zástupný symbol pro obrázek 9" descr="Boleslav1_denar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020272" y="2060848"/>
            <a:ext cx="1782187" cy="180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Zástupný symbol pro obrázek 4" descr="BOLESA~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52" y="4437112"/>
            <a:ext cx="1440160" cy="216024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Zástupný symbol pro obrázek 4" descr="Denar_Boleslav2_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76256" y="4509120"/>
            <a:ext cx="2052000" cy="195535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28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Sv. Vojtěch</a:t>
            </a:r>
            <a:r>
              <a:rPr lang="cs-CZ" sz="2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				      </a:t>
            </a: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- byl </a:t>
            </a:r>
            <a:r>
              <a:rPr lang="cs-CZ" sz="2800" b="0" u="sng" dirty="0" smtClean="0">
                <a:latin typeface="Times New Roman" pitchFamily="18" charset="0"/>
                <a:cs typeface="Times New Roman" pitchFamily="18" charset="0"/>
              </a:rPr>
              <a:t>pražským biskupem</a:t>
            </a: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				      - pocházel z rodu </a:t>
            </a:r>
            <a:r>
              <a:rPr lang="cs-CZ" sz="2800" i="1" u="sng" dirty="0" err="1" smtClean="0">
                <a:latin typeface="Times New Roman" pitchFamily="18" charset="0"/>
                <a:cs typeface="Times New Roman" pitchFamily="18" charset="0"/>
              </a:rPr>
              <a:t>Slavníkovců</a:t>
            </a: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			                - </a:t>
            </a:r>
            <a:r>
              <a:rPr lang="cs-CZ" sz="2800" b="0" u="sng" dirty="0" smtClean="0">
                <a:latin typeface="Times New Roman" pitchFamily="18" charset="0"/>
                <a:cs typeface="Times New Roman" pitchFamily="18" charset="0"/>
              </a:rPr>
              <a:t>přežil</a:t>
            </a: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 vyvraždění rodu, protože</a:t>
            </a:r>
            <a:br>
              <a:rPr lang="cs-CZ" sz="2800" b="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   			                   nebyl v Čechách</a:t>
            </a:r>
            <a:br>
              <a:rPr lang="cs-CZ" sz="2800" b="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				      - </a:t>
            </a:r>
            <a:r>
              <a:rPr lang="cs-CZ" sz="2800" b="0" u="sng" dirty="0" smtClean="0">
                <a:latin typeface="Times New Roman" pitchFamily="18" charset="0"/>
                <a:cs typeface="Times New Roman" pitchFamily="18" charset="0"/>
              </a:rPr>
              <a:t>opustil úřad biskupa</a:t>
            </a: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				      - </a:t>
            </a:r>
            <a:r>
              <a:rPr lang="cs-CZ" sz="2800" b="0" u="sng" dirty="0" smtClean="0">
                <a:latin typeface="Times New Roman" pitchFamily="18" charset="0"/>
                <a:cs typeface="Times New Roman" pitchFamily="18" charset="0"/>
              </a:rPr>
              <a:t>byl zabit </a:t>
            </a: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při šíření křesťanství</a:t>
            </a:r>
            <a:br>
              <a:rPr lang="cs-CZ" sz="2800" b="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   				        mezi pohany v Prusku</a:t>
            </a:r>
            <a:br>
              <a:rPr lang="cs-CZ" sz="2800" b="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				      - byl </a:t>
            </a:r>
            <a:r>
              <a:rPr lang="cs-CZ" sz="2800" b="0" u="sng" dirty="0" smtClean="0">
                <a:latin typeface="Times New Roman" pitchFamily="18" charset="0"/>
                <a:cs typeface="Times New Roman" pitchFamily="18" charset="0"/>
              </a:rPr>
              <a:t>prohlášen za svatého</a:t>
            </a:r>
            <a:br>
              <a:rPr lang="cs-CZ" sz="2800" b="0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0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400px-Charles_Bridge_St_Albert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836712"/>
            <a:ext cx="3168000" cy="47520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5661248"/>
            <a:ext cx="4176464" cy="936104"/>
          </a:xfrm>
        </p:spPr>
        <p:txBody>
          <a:bodyPr>
            <a:normAutofit/>
          </a:bodyPr>
          <a:lstStyle/>
          <a:p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SV. VOJTĚCH</a:t>
            </a:r>
          </a:p>
          <a:p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SOUSOŠÍ NA KARLOVĚ MOSTĚ</a:t>
            </a:r>
            <a:endParaRPr lang="cs-CZ" sz="2000" b="1" i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endParaRPr lang="cs-CZ" sz="2800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Kníže Oldřich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-vládl 1012-1033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-syn Boleslava II.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-za ženu si vzal dívku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Boženu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-měl syna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Břetislava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 Čechám natrvalo připojil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Moravu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-setkal se s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poustevníkem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			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Prokopem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-založil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Sázavský klášter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kde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 se konaly bohoslužby ve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slovanském jazyce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ILUSTRACE Z DALIMILOVY KRONIKY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408px-Dalimil-Oldrich.jpg"/>
          <p:cNvPicPr>
            <a:picLocks noChangeAspect="1"/>
          </p:cNvPicPr>
          <p:nvPr/>
        </p:nvPicPr>
        <p:blipFill>
          <a:blip r:embed="rId3" cstate="print"/>
          <a:srcRect t="2542" r="2793" b="8476"/>
          <a:stretch>
            <a:fillRect/>
          </a:stretch>
        </p:blipFill>
        <p:spPr>
          <a:xfrm>
            <a:off x="4932040" y="692696"/>
            <a:ext cx="3744416" cy="504056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b="1" i="1" dirty="0" smtClean="0"/>
              <a:t>                                                                                                     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KNÍŽE OLDŘICH A</a:t>
            </a:r>
          </a:p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POUSTEVNÍK PROKOP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SETKÁNÍ KNÍŽETE</a:t>
            </a:r>
          </a:p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     OLDŘICHA S BOŽENOU</a:t>
            </a:r>
            <a:endParaRPr lang="cs-CZ" b="1" i="1" dirty="0"/>
          </a:p>
        </p:txBody>
      </p:sp>
      <p:pic>
        <p:nvPicPr>
          <p:cNvPr id="7" name="Zástupný symbol pro obrázek 4" descr="ADOLF_~1.JPG"/>
          <p:cNvPicPr>
            <a:picLocks noChangeAspect="1"/>
          </p:cNvPicPr>
          <p:nvPr/>
        </p:nvPicPr>
        <p:blipFill>
          <a:blip r:embed="rId2" cstate="print"/>
          <a:srcRect l="5556" r="5556"/>
          <a:stretch>
            <a:fillRect/>
          </a:stretch>
        </p:blipFill>
        <p:spPr>
          <a:xfrm>
            <a:off x="4572000" y="3356992"/>
            <a:ext cx="4224000" cy="3168000"/>
          </a:xfrm>
          <a:prstGeom prst="rect">
            <a:avLst/>
          </a:prstGeom>
        </p:spPr>
      </p:pic>
      <p:pic>
        <p:nvPicPr>
          <p:cNvPr id="8" name="Zástupný symbol pro obrázek 4" descr="JOSEF_~1.JPG"/>
          <p:cNvPicPr>
            <a:picLocks noChangeAspect="1"/>
          </p:cNvPicPr>
          <p:nvPr/>
        </p:nvPicPr>
        <p:blipFill>
          <a:blip r:embed="rId3" cstate="print"/>
          <a:srcRect l="7074" r="7074"/>
          <a:stretch>
            <a:fillRect/>
          </a:stretch>
        </p:blipFill>
        <p:spPr>
          <a:xfrm>
            <a:off x="251520" y="188640"/>
            <a:ext cx="4224000" cy="3168000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Kníže Břetislav</a:t>
            </a:r>
            <a:endParaRPr lang="cs-CZ" sz="2800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-za vlády otce Oldřicha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spravoval Moravu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na její obranu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stavěl strážní hrady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-svou budoucí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ženu Jitku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unesl z kláštera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-měl 5 synů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-vydal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stařešinský zákon-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pražským knížetem se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stane vždy nejstarší člen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přemyslovského rodu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-vládl v letech 1033-1055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ILUSTRACE Z DALIMILOVY KRONIKY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609px-Dalimilova_kronika_Bretislav_unasi_Jitku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27984" y="1700808"/>
            <a:ext cx="4159478" cy="43924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b="0" dirty="0" smtClean="0"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KNÍŽE JAROMÍR PŘEDÁVÁ VLÁDU </a:t>
            </a:r>
            <a:br>
              <a:rPr lang="cs-CZ" sz="24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                                   SVÉMU SYNOVCI BŘETISLAVOVI</a:t>
            </a:r>
            <a:r>
              <a:rPr lang="cs-CZ" sz="2400" b="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b="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JOSEF_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7261" r="7261"/>
          <a:stretch>
            <a:fillRect/>
          </a:stretch>
        </p:blipFill>
        <p:spPr>
          <a:xfrm>
            <a:off x="1691680" y="764704"/>
            <a:ext cx="5486400" cy="4114800"/>
          </a:xfr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Kníže Vratislav II.</a:t>
            </a:r>
            <a:r>
              <a:rPr lang="cs-CZ" sz="2800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(vládl v letech 1061-1092)</a:t>
            </a:r>
            <a:endParaRPr lang="cs-CZ" sz="2800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-syn knížete Břetislava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-získal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pro svou osobu královský titul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(v roce 1085)</a:t>
            </a: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-zřídil nové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biskupství se sídlem v Olomouci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KORUNOVACE VRATISLAVA II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KORUNOVAČNÍ DENÁR</a:t>
            </a: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JOSEF_~1.JPG"/>
          <p:cNvPicPr>
            <a:picLocks noChangeAspect="1"/>
          </p:cNvPicPr>
          <p:nvPr/>
        </p:nvPicPr>
        <p:blipFill>
          <a:blip r:embed="rId2" cstate="print"/>
          <a:srcRect l="7212" r="7212"/>
          <a:stretch>
            <a:fillRect/>
          </a:stretch>
        </p:blipFill>
        <p:spPr>
          <a:xfrm>
            <a:off x="539552" y="2636912"/>
            <a:ext cx="4752000" cy="3564000"/>
          </a:xfrm>
          <a:prstGeom prst="rect">
            <a:avLst/>
          </a:prstGeom>
        </p:spPr>
      </p:pic>
      <p:pic>
        <p:nvPicPr>
          <p:cNvPr id="5" name="Zástupný symbol pro obrázek 6" descr="KorunovacnidenarVratislavaI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2780928"/>
            <a:ext cx="2540000" cy="3289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Kníže Vladislav II.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(vládl v letech 1140-1173)</a:t>
            </a:r>
            <a:endParaRPr lang="cs-CZ" sz="2800" b="1" u="sng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pro svou osobu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získal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královský titul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 spojenectví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	 s německým králem, pomohl mu v dobývání severní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 Itálie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(1158)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VLADISLAV II.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PŘI VOJENSKÉM TAŽENÍ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DO ITÁLIE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sz="2800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8" descr="Adda1.jpg"/>
          <p:cNvPicPr>
            <a:picLocks noChangeAspect="1"/>
          </p:cNvPicPr>
          <p:nvPr/>
        </p:nvPicPr>
        <p:blipFill>
          <a:blip r:embed="rId2" cstate="print"/>
          <a:srcRect l="6242" r="6242"/>
          <a:stretch>
            <a:fillRect/>
          </a:stretch>
        </p:blipFill>
        <p:spPr>
          <a:xfrm>
            <a:off x="3491880" y="2348880"/>
            <a:ext cx="5328592" cy="3996444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endParaRPr lang="cs-CZ" sz="2800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Život v 10.-12.století</a:t>
            </a:r>
          </a:p>
          <a:p>
            <a:pPr>
              <a:buNone/>
            </a:pPr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•</a:t>
            </a:r>
            <a:r>
              <a:rPr lang="cs-CZ" sz="26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složení společnosti</a:t>
            </a:r>
            <a:r>
              <a:rPr lang="cs-CZ" sz="2600" i="1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	-</a:t>
            </a:r>
            <a:r>
              <a:rPr lang="cs-CZ" sz="2600" b="1" u="sng" dirty="0" smtClean="0">
                <a:latin typeface="Times New Roman" pitchFamily="18" charset="0"/>
                <a:cs typeface="Times New Roman" pitchFamily="18" charset="0"/>
              </a:rPr>
              <a:t>kníže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– vlastnil veškerou půdu, přiděloval ji členům své 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	   družiny a církvi, pobíral daně od obyvatel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	-</a:t>
            </a:r>
            <a:r>
              <a:rPr lang="cs-CZ" sz="2600" b="1" u="sng" dirty="0" smtClean="0">
                <a:latin typeface="Times New Roman" pitchFamily="18" charset="0"/>
                <a:cs typeface="Times New Roman" pitchFamily="18" charset="0"/>
              </a:rPr>
              <a:t>šlechta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– vznikala ze členů knížecí družiny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	-</a:t>
            </a:r>
            <a:r>
              <a:rPr lang="cs-CZ" sz="2600" b="1" u="sng" dirty="0" smtClean="0">
                <a:latin typeface="Times New Roman" pitchFamily="18" charset="0"/>
                <a:cs typeface="Times New Roman" pitchFamily="18" charset="0"/>
              </a:rPr>
              <a:t>církev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– starala se o duchovní život lidí a rozvoj vzdělanosti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	  (školy při kostelech a klášterech, písařské dílny)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	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další obyvatelé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rolníci, obchodníci, řemeslníci</a:t>
            </a:r>
          </a:p>
          <a:p>
            <a:pPr>
              <a:buNone/>
            </a:pPr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•</a:t>
            </a:r>
            <a:r>
              <a:rPr lang="cs-CZ" sz="26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hospodářství:</a:t>
            </a:r>
            <a:endParaRPr lang="cs-CZ" sz="26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	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-osídlovala se 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nová území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	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pěstovalo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se obilí, hrách, 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	  len, konopí, řepa, chmel,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	  ovoce, víno, zelenina, 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	-</a:t>
            </a:r>
            <a:r>
              <a:rPr lang="cs-CZ" sz="2600" u="sng" dirty="0" smtClean="0">
                <a:latin typeface="Times New Roman" pitchFamily="18" charset="0"/>
                <a:cs typeface="Times New Roman" pitchFamily="18" charset="0"/>
              </a:rPr>
              <a:t>choval se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skot, ovce a prasata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u="sng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PLUH_-~1.JPG"/>
          <p:cNvPicPr>
            <a:picLocks noChangeAspect="1"/>
          </p:cNvPicPr>
          <p:nvPr/>
        </p:nvPicPr>
        <p:blipFill>
          <a:blip r:embed="rId2" cstate="print"/>
          <a:srcRect t="2985" r="2078"/>
          <a:stretch>
            <a:fillRect/>
          </a:stretch>
        </p:blipFill>
        <p:spPr>
          <a:xfrm>
            <a:off x="4355976" y="4005064"/>
            <a:ext cx="4536000" cy="204726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•</a:t>
            </a:r>
            <a:r>
              <a:rPr lang="cs-CZ" sz="2800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kultura: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-vznikaly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první knihy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opisováním v klášterech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první český kronikář byl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Kosmas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	   byl děkanem u sv. Víta na Pražském hradě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napsal Kroniku českou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(psána latinsky)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endParaRPr lang="cs-CZ" sz="2800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</a:t>
            </a:r>
          </a:p>
        </p:txBody>
      </p:sp>
      <p:pic>
        <p:nvPicPr>
          <p:cNvPr id="4" name="Zástupný symbol pro obrázek 4" descr="Kosma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3717032"/>
            <a:ext cx="1911096" cy="235000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Zástupný symbol pro obrázek 4" descr="411px-Cosmas-Chronica_Boemoru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64088" y="2708920"/>
            <a:ext cx="2638606" cy="3852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-kamenné stavby v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románském slohu: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rotundy, kláštery, kostely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domy polodřevěné nebo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kamenné 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</a:p>
          <a:p>
            <a:pPr>
              <a:buNone/>
            </a:pP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ROTUNDA SV. JIŘÍ NA ŘÍPU</a:t>
            </a:r>
            <a:endParaRPr lang="cs-CZ" b="1" i="1" dirty="0"/>
          </a:p>
        </p:txBody>
      </p:sp>
      <p:pic>
        <p:nvPicPr>
          <p:cNvPr id="4" name="Zástupný symbol pro obrázek 6" descr="435px-Rotunde-of-St_-George-at-Rip.jpg"/>
          <p:cNvPicPr>
            <a:picLocks noChangeAspect="1"/>
          </p:cNvPicPr>
          <p:nvPr/>
        </p:nvPicPr>
        <p:blipFill>
          <a:blip r:embed="rId2" cstate="print"/>
          <a:srcRect t="13176" b="14195"/>
          <a:stretch>
            <a:fillRect/>
          </a:stretch>
        </p:blipFill>
        <p:spPr>
          <a:xfrm>
            <a:off x="467544" y="1772816"/>
            <a:ext cx="3779580" cy="378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5273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b="1" i="1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805264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1) Jak se nazývaly nejstarší české mince?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stříbrné denáry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2) Kdo dal razit nejstarší české mince?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kníže Boleslav I.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3) Jak se jmenoval biskup z rodu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Slavníkovců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biskup Vojtěch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4) S kým se setkal kníže Oldřich v lese při lovu?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setkal se s poustevníkem Prokopem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5) Který kníže unesl svou budoucí ženu z kláštera?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kníže Břetislav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6) Kdo získal pro svou osobu královský titul?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Vratislav II. a Vladislav II.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692696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20688"/>
            <a:ext cx="8496944" cy="59046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BLASCHKA, 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3.5.2012].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&lt;http://commons.wikimedia.org/wiki/File:%C4%8Cesk%C3%BD_st%C3%A1t_v_X._stolet%C3%AD_za_Boleslava_I._a_II.jpg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ARIBAU.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3.5.2012].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&lt;http://cs.wikipedia.org/wiki/Soubor:Maqueta_del_castell_de_praga.JPG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KÄNSTERLE.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3.5.2012].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http:/commons.wikimedia.org/wiki/File:Boleslav-I-Bohemian.jpg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4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ANONYMOUS.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3.5.2012].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http://commons.wikimedia.org/wiki/File:Boleslav1_denar.jpg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4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ANONYMOUS.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3.5.2012].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&lt;http://commons.wikimedia.org/wiki/File:Boles%C5%82aw_II_Pobo%C5%BCny.jpg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ACOMA.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3.5.2012].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&lt;http://commons.wikimedia.org/wiki/File:Denar_Boleslav2_1.jpg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ZP,DILIGENT.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3.5.2012].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&lt;http://commons.wikimedia.org/wiki/File:Charles_Bridge_St_Albert.jpg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3.5.2012].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&lt;http://commons.wikimedia.org/wiki/File:Dalimil-Oldrich.jpg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LIEBSCHER, Adolf.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3.5.2012].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&lt;http://commons.wikimedia.org/wiki/File:Adolf_Liebscher_-_Kn%C3%AD%C5%BEe_Old%C5%99ich_a_Bo%C5%BEena.jpg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MATHAUSER, Josef.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3.5.2012].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&lt;http://commons.wikimedia.org/wiki/File:Josef_Mathauser_-_Kn%C3%AD%C5%BEe_Old%C5%99ich_se_setk%C3%A1v%C3%A1_s_poustevn%C3%ADkem_Prokopem.jpg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MAŇAS, Michal.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3.5.2012].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&lt;http://commons.wikimedia.org/wiki/File:Dalimilova_kronika_Bretislav_unasi_Jitku.jpg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MATHAUSER, Josef.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 [online]. [cit. 3.5.2012].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&lt;http://commons.wikimedia.org/wiki/File:Josef_Mathauser_-_oslepen%C3%BD_kn%C3%AD%C5%BEe_Jarom%C3%ADr_ustupuje_synovci_B%C5%99etislavovi.jpg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  <a:hlinkClick r:id="rId4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712968" cy="65973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MATHAUSER, Josef.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3.5.2012].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&lt;http://commons.wikimedia.org/wiki/File:Josef_Mathauser_-_Opat_Bo%C5%BEet%C4%9Bch_d%C3%A1v%C3%A1_korunu_kr%C3%A1li_Vratislavovi.jpg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ACOMA.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3.5.2012].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&lt;http://commons.wikimedia.org/wiki/File:KorunovacnidenarVratislavaII.jpg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MATHAUSEF, Josef.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3.5.2012].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&lt;http://commons.wikimedia.org/wiki/File:Adda1.jpg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JEDUDEK.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3.5.2012].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&lt;http://commons.wikimedia.org/wiki/File:Pluh_-_dobov%C3%A1_kresba_z_konce_12._stolet%C3%AD.jpg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3.5.2012].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&lt;http://commons.wikimedia.org/wiki/File:Kosmas.jpg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COSMAS OF PRAGUE.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3.5.2012].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&lt;http://cs.wikipedia.org/wiki/Soubor:Cosmas-Chronica_Boemorum.jpg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BORAK,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Matt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3.5.2012].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&lt;http://commons.wikimedia.org/wiki/File:Rotunde-of-St.-George-at-Rip.jpeg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 ISBN 8072094408. s. 85 – 86.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ČORNEJ, Pavel.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Panovníci českých zemí.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Praha: Fragment, 1992. ISBN 8090107052. s. 11 – 21.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SEMOTANOVÁ, Eva.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Atlas českých dějin. 1.díl do roku 1618.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1.vyd. Praha: Kartografie Praha, 1998.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ISBN 8070115017. s. 22 – 23.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MANDELOVÁ, Helena.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Dějiny českých zemí v obrazech-Na úsvitu českých dějin.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1.souborné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Praha: Albatros Praha, 2006. ISBN 8000017040. s. 102 – 107.</a:t>
            </a: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863</TotalTime>
  <Words>767</Words>
  <Application>Microsoft Office PowerPoint</Application>
  <PresentationFormat>Předvádění na obrazovce (4:3)</PresentationFormat>
  <Paragraphs>217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PŘEMYSLOVSKÁ KNÍŽATA</vt:lpstr>
      <vt:lpstr>Snímek 3</vt:lpstr>
      <vt:lpstr>Snímek 4</vt:lpstr>
      <vt:lpstr>Snímek 5</vt:lpstr>
      <vt:lpstr>     Sv. Vojtěch           - byl pražským biskupem           - pocházel z rodu Slavníkovců                    - přežil vyvraždění rodu, protože                          nebyl v Čechách           - opustil úřad biskupa           - byl zabit při šíření křesťanství                mezi pohany v Prusku           - byl prohlášen za svatého    </vt:lpstr>
      <vt:lpstr>Snímek 7</vt:lpstr>
      <vt:lpstr>Snímek 8</vt:lpstr>
      <vt:lpstr>Snímek 9</vt:lpstr>
      <vt:lpstr>                KNÍŽE JAROMÍR PŘEDÁVÁ VLÁDU                                      SVÉMU SYNOVCI BŘETISLAVOVI   </vt:lpstr>
      <vt:lpstr>Snímek 11</vt:lpstr>
      <vt:lpstr>Snímek 12</vt:lpstr>
      <vt:lpstr>Snímek 13</vt:lpstr>
      <vt:lpstr>Snímek 14</vt:lpstr>
      <vt:lpstr>Snímek 15</vt:lpstr>
      <vt:lpstr>OPAKOVÁNÍ</vt:lpstr>
      <vt:lpstr>Použité zdroje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PŘEMYSLOVSKÁ KNÍŽATA</dc:title>
  <dc:creator>Marta</dc:creator>
  <cp:lastModifiedBy>Marta</cp:lastModifiedBy>
  <cp:revision>114</cp:revision>
  <dcterms:created xsi:type="dcterms:W3CDTF">2012-01-28T15:15:50Z</dcterms:created>
  <dcterms:modified xsi:type="dcterms:W3CDTF">2012-07-19T08:46:30Z</dcterms:modified>
</cp:coreProperties>
</file>