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69" r:id="rId4"/>
    <p:sldId id="272" r:id="rId5"/>
    <p:sldId id="271" r:id="rId6"/>
    <p:sldId id="273" r:id="rId7"/>
    <p:sldId id="274" r:id="rId8"/>
    <p:sldId id="278" r:id="rId9"/>
    <p:sldId id="279" r:id="rId10"/>
    <p:sldId id="280" r:id="rId11"/>
    <p:sldId id="281" r:id="rId12"/>
    <p:sldId id="270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1CD43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706" autoAdjust="0"/>
  </p:normalViewPr>
  <p:slideViewPr>
    <p:cSldViewPr>
      <p:cViewPr varScale="1">
        <p:scale>
          <a:sx n="63" d="100"/>
          <a:sy n="63" d="100"/>
        </p:scale>
        <p:origin x="-136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 smtClean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44EC59C-F271-4712-B98F-CFDB1D34B9F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79F9761-FDF8-46FC-98A4-31E28E3D33FB}" type="parTrans" cxnId="{5BD949C7-BC2D-4A0C-8652-192907C19A35}">
      <dgm:prSet/>
      <dgm:spPr/>
      <dgm:t>
        <a:bodyPr/>
        <a:lstStyle/>
        <a:p>
          <a:endParaRPr lang="cs-CZ"/>
        </a:p>
      </dgm:t>
    </dgm:pt>
    <dgm:pt modelId="{90745371-5D7E-4809-A3B9-39C77206254C}" type="sibTrans" cxnId="{5BD949C7-BC2D-4A0C-8652-192907C19A35}">
      <dgm:prSet/>
      <dgm:spPr/>
      <dgm:t>
        <a:bodyPr/>
        <a:lstStyle/>
        <a:p>
          <a:endParaRPr lang="cs-CZ"/>
        </a:p>
      </dgm:t>
    </dgm:pt>
    <dgm:pt modelId="{EBE427DD-CBFA-4880-BD27-298CEE2EFCC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ED99D5B-C212-4314-A720-1BEF39B4D7CC}" type="parTrans" cxnId="{851F60DA-BBDE-4D93-B482-E1BAD9E5707C}">
      <dgm:prSet/>
      <dgm:spPr/>
      <dgm:t>
        <a:bodyPr/>
        <a:lstStyle/>
        <a:p>
          <a:endParaRPr lang="cs-CZ"/>
        </a:p>
      </dgm:t>
    </dgm:pt>
    <dgm:pt modelId="{C124263A-0504-4861-9756-6C538E2CE395}" type="sibTrans" cxnId="{851F60DA-BBDE-4D93-B482-E1BAD9E5707C}">
      <dgm:prSet/>
      <dgm:spPr/>
      <dgm:t>
        <a:bodyPr/>
        <a:lstStyle/>
        <a:p>
          <a:endParaRPr lang="cs-CZ"/>
        </a:p>
      </dgm:t>
    </dgm:pt>
    <dgm:pt modelId="{25A7FE6C-7001-42A3-A052-7E93419040C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.               DATUM: 18.2.2012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FFA36C2-0915-4EDF-B2EE-61E9125242B2}" type="parTrans" cxnId="{FED7D666-9858-4470-B3BA-0A32912BCC52}">
      <dgm:prSet/>
      <dgm:spPr/>
      <dgm:t>
        <a:bodyPr/>
        <a:lstStyle/>
        <a:p>
          <a:endParaRPr lang="cs-CZ"/>
        </a:p>
      </dgm:t>
    </dgm:pt>
    <dgm:pt modelId="{D81B57DE-FF7C-41BA-BB76-A4402D35083C}" type="sibTrans" cxnId="{FED7D666-9858-4470-B3BA-0A32912BCC52}">
      <dgm:prSet/>
      <dgm:spPr/>
      <dgm:t>
        <a:bodyPr/>
        <a:lstStyle/>
        <a:p>
          <a:endParaRPr lang="cs-CZ"/>
        </a:p>
      </dgm:t>
    </dgm:pt>
    <dgm:pt modelId="{A37B8EFF-EDA5-4411-B07E-593FD488D55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VY_32_INOVACE_01_DUMč.9_PŘEMYSL OTAKAR II.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277F073-B1AE-48CC-8371-CC2BB7DF1A91}" type="parTrans" cxnId="{56D91876-DFEB-4DDB-813E-A0363EF73ED0}">
      <dgm:prSet/>
      <dgm:spPr/>
      <dgm:t>
        <a:bodyPr/>
        <a:lstStyle/>
        <a:p>
          <a:endParaRPr lang="cs-CZ"/>
        </a:p>
      </dgm:t>
    </dgm:pt>
    <dgm:pt modelId="{F0A029FE-9DC4-448C-A717-FDF582976C49}" type="sibTrans" cxnId="{56D91876-DFEB-4DDB-813E-A0363EF73ED0}">
      <dgm:prSet/>
      <dgm:spPr/>
      <dgm:t>
        <a:bodyPr/>
        <a:lstStyle/>
        <a:p>
          <a:endParaRPr lang="cs-CZ"/>
        </a:p>
      </dgm:t>
    </dgm:pt>
    <dgm:pt modelId="{E777A9C9-30FE-48A8-9DCD-80FA99EF268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9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71E4EAE-0177-4CBD-9185-786D7EA378FE}" type="parTrans" cxnId="{53A2E946-BBBB-4842-AD86-D0138B571232}">
      <dgm:prSet/>
      <dgm:spPr/>
      <dgm:t>
        <a:bodyPr/>
        <a:lstStyle/>
        <a:p>
          <a:endParaRPr lang="cs-CZ"/>
        </a:p>
      </dgm:t>
    </dgm:pt>
    <dgm:pt modelId="{554B9E32-A7A2-40E6-B9A2-F29687954EA3}" type="sibTrans" cxnId="{53A2E946-BBBB-4842-AD86-D0138B571232}">
      <dgm:prSet/>
      <dgm:spPr/>
      <dgm:t>
        <a:bodyPr/>
        <a:lstStyle/>
        <a:p>
          <a:endParaRPr lang="cs-CZ"/>
        </a:p>
      </dgm:t>
    </dgm:pt>
    <dgm:pt modelId="{39423875-2DB6-42C1-B39B-4CFB3C3ACC4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5481573-6774-4497-A025-27D656FB22BB}" type="parTrans" cxnId="{D32A4599-3F35-45E7-B064-D98D0BC4F7A8}">
      <dgm:prSet/>
      <dgm:spPr/>
      <dgm:t>
        <a:bodyPr/>
        <a:lstStyle/>
        <a:p>
          <a:endParaRPr lang="cs-CZ"/>
        </a:p>
      </dgm:t>
    </dgm:pt>
    <dgm:pt modelId="{44CD7BD4-4671-45AF-9CFA-218C4F10C601}" type="sibTrans" cxnId="{D32A4599-3F35-45E7-B064-D98D0BC4F7A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63573EA4-877F-4644-BAC5-6077E6A02CC0}" type="pres">
      <dgm:prSet presAssocID="{044EC59C-F271-4712-B98F-CFDB1D34B9F6}" presName="vertSpace2" presStyleLbl="node1" presStyleIdx="0" presStyleCnt="7"/>
      <dgm:spPr/>
    </dgm:pt>
    <dgm:pt modelId="{BDA48EDE-8333-47BC-8993-7F4C29C46101}" type="pres">
      <dgm:prSet presAssocID="{044EC59C-F271-4712-B98F-CFDB1D34B9F6}" presName="circle2" presStyleLbl="node1" presStyleIdx="1" presStyleCnt="7"/>
      <dgm:spPr/>
    </dgm:pt>
    <dgm:pt modelId="{5EF58F7F-9233-4147-8C3C-D54A79E95248}" type="pres">
      <dgm:prSet presAssocID="{044EC59C-F271-4712-B98F-CFDB1D34B9F6}" presName="rect2" presStyleLbl="alignAcc1" presStyleIdx="1" presStyleCnt="7"/>
      <dgm:spPr/>
      <dgm:t>
        <a:bodyPr/>
        <a:lstStyle/>
        <a:p>
          <a:endParaRPr lang="cs-CZ"/>
        </a:p>
      </dgm:t>
    </dgm:pt>
    <dgm:pt modelId="{47C0C558-C716-40DE-8322-7EBBD74AE389}" type="pres">
      <dgm:prSet presAssocID="{EBE427DD-CBFA-4880-BD27-298CEE2EFCCD}" presName="vertSpace3" presStyleLbl="node1" presStyleIdx="1" presStyleCnt="7"/>
      <dgm:spPr/>
    </dgm:pt>
    <dgm:pt modelId="{57FAFC02-2D84-4C97-9B9F-C52F0D594561}" type="pres">
      <dgm:prSet presAssocID="{EBE427DD-CBFA-4880-BD27-298CEE2EFCCD}" presName="circle3" presStyleLbl="node1" presStyleIdx="2" presStyleCnt="7"/>
      <dgm:spPr/>
    </dgm:pt>
    <dgm:pt modelId="{0256CEA7-91C3-4D59-87B8-2AF552DE0FE9}" type="pres">
      <dgm:prSet presAssocID="{EBE427DD-CBFA-4880-BD27-298CEE2EFCCD}" presName="rect3" presStyleLbl="alignAcc1" presStyleIdx="2" presStyleCnt="7"/>
      <dgm:spPr/>
      <dgm:t>
        <a:bodyPr/>
        <a:lstStyle/>
        <a:p>
          <a:endParaRPr lang="cs-CZ"/>
        </a:p>
      </dgm:t>
    </dgm:pt>
    <dgm:pt modelId="{B1232D91-0A52-4877-A325-F5D74FD3D142}" type="pres">
      <dgm:prSet presAssocID="{25A7FE6C-7001-42A3-A052-7E93419040C8}" presName="vertSpace4" presStyleLbl="node1" presStyleIdx="2" presStyleCnt="7"/>
      <dgm:spPr/>
    </dgm:pt>
    <dgm:pt modelId="{0A9E9DD5-80AA-4FC8-A7F5-5A7B5AD94A2B}" type="pres">
      <dgm:prSet presAssocID="{25A7FE6C-7001-42A3-A052-7E93419040C8}" presName="circle4" presStyleLbl="node1" presStyleIdx="3" presStyleCnt="7"/>
      <dgm:spPr/>
    </dgm:pt>
    <dgm:pt modelId="{F90E188A-6ECC-45E3-947F-5F233120906A}" type="pres">
      <dgm:prSet presAssocID="{25A7FE6C-7001-42A3-A052-7E93419040C8}" presName="rect4" presStyleLbl="alignAcc1" presStyleIdx="3" presStyleCnt="7"/>
      <dgm:spPr/>
      <dgm:t>
        <a:bodyPr/>
        <a:lstStyle/>
        <a:p>
          <a:endParaRPr lang="cs-CZ"/>
        </a:p>
      </dgm:t>
    </dgm:pt>
    <dgm:pt modelId="{90A05D67-B05C-4643-AE56-74928ACB467F}" type="pres">
      <dgm:prSet presAssocID="{A37B8EFF-EDA5-4411-B07E-593FD488D55B}" presName="vertSpace5" presStyleLbl="node1" presStyleIdx="3" presStyleCnt="7"/>
      <dgm:spPr/>
    </dgm:pt>
    <dgm:pt modelId="{561566EE-C5B7-4B73-A689-CCB790E96D99}" type="pres">
      <dgm:prSet presAssocID="{A37B8EFF-EDA5-4411-B07E-593FD488D55B}" presName="circle5" presStyleLbl="node1" presStyleIdx="4" presStyleCnt="7"/>
      <dgm:spPr/>
    </dgm:pt>
    <dgm:pt modelId="{0093C563-0365-465A-8A4B-24AA7CED2DCD}" type="pres">
      <dgm:prSet presAssocID="{A37B8EFF-EDA5-4411-B07E-593FD488D55B}" presName="rect5" presStyleLbl="alignAcc1" presStyleIdx="4" presStyleCnt="7"/>
      <dgm:spPr/>
      <dgm:t>
        <a:bodyPr/>
        <a:lstStyle/>
        <a:p>
          <a:endParaRPr lang="cs-CZ"/>
        </a:p>
      </dgm:t>
    </dgm:pt>
    <dgm:pt modelId="{90DA0D30-5826-4805-9507-2076007614EA}" type="pres">
      <dgm:prSet presAssocID="{E777A9C9-30FE-48A8-9DCD-80FA99EF2689}" presName="vertSpace6" presStyleLbl="node1" presStyleIdx="4" presStyleCnt="7"/>
      <dgm:spPr/>
    </dgm:pt>
    <dgm:pt modelId="{96BC3739-685C-4830-8BB8-6355BE847AE6}" type="pres">
      <dgm:prSet presAssocID="{E777A9C9-30FE-48A8-9DCD-80FA99EF2689}" presName="circle6" presStyleLbl="node1" presStyleIdx="5" presStyleCnt="7"/>
      <dgm:spPr/>
    </dgm:pt>
    <dgm:pt modelId="{960293D3-FBEC-4EB9-8E50-3C17EB3751A6}" type="pres">
      <dgm:prSet presAssocID="{E777A9C9-30FE-48A8-9DCD-80FA99EF2689}" presName="rect6" presStyleLbl="alignAcc1" presStyleIdx="5" presStyleCnt="7"/>
      <dgm:spPr/>
      <dgm:t>
        <a:bodyPr/>
        <a:lstStyle/>
        <a:p>
          <a:endParaRPr lang="cs-CZ"/>
        </a:p>
      </dgm:t>
    </dgm:pt>
    <dgm:pt modelId="{43D3DC11-356F-4629-AF24-E3798A18F96A}" type="pres">
      <dgm:prSet presAssocID="{39423875-2DB6-42C1-B39B-4CFB3C3ACC47}" presName="vertSpace7" presStyleLbl="node1" presStyleIdx="5" presStyleCnt="7"/>
      <dgm:spPr/>
    </dgm:pt>
    <dgm:pt modelId="{CF93FB0A-CB11-4DA6-A4FA-0CD968B462A3}" type="pres">
      <dgm:prSet presAssocID="{39423875-2DB6-42C1-B39B-4CFB3C3ACC47}" presName="circle7" presStyleLbl="node1" presStyleIdx="6" presStyleCnt="7"/>
      <dgm:spPr/>
    </dgm:pt>
    <dgm:pt modelId="{3E390298-4A38-458D-9596-AD742C6D0325}" type="pres">
      <dgm:prSet presAssocID="{39423875-2DB6-42C1-B39B-4CFB3C3ACC4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EB4611-088F-4D56-8123-A4E817DA257F}" type="pres">
      <dgm:prSet presAssocID="{044EC59C-F271-4712-B98F-CFDB1D34B9F6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07DC98-7688-48BF-936C-841C6749D3A4}" type="pres">
      <dgm:prSet presAssocID="{EBE427DD-CBFA-4880-BD27-298CEE2EFCCD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1F8323-A1CE-4D3C-83E7-6DA5E723BA7C}" type="pres">
      <dgm:prSet presAssocID="{25A7FE6C-7001-42A3-A052-7E93419040C8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91EDED-DD4D-473E-832C-D0E735A9422B}" type="pres">
      <dgm:prSet presAssocID="{A37B8EFF-EDA5-4411-B07E-593FD488D55B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14B644-5A93-449E-BDA6-8F8CCB54FF3E}" type="pres">
      <dgm:prSet presAssocID="{E777A9C9-30FE-48A8-9DCD-80FA99EF268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09717A-9D2B-49BB-9425-57EC85F930EC}" type="pres">
      <dgm:prSet presAssocID="{39423875-2DB6-42C1-B39B-4CFB3C3ACC4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933052-8F50-4B73-8BFB-3C7FD67CD562}" type="presOf" srcId="{A37B8EFF-EDA5-4411-B07E-593FD488D55B}" destId="{A691EDED-DD4D-473E-832C-D0E735A9422B}" srcOrd="1" destOrd="0" presId="urn:microsoft.com/office/officeart/2005/8/layout/target3"/>
    <dgm:cxn modelId="{274C0504-0CE5-4CEE-A5AD-72B2F5A4A013}" type="presOf" srcId="{39423875-2DB6-42C1-B39B-4CFB3C3ACC47}" destId="{7209717A-9D2B-49BB-9425-57EC85F930EC}" srcOrd="1" destOrd="0" presId="urn:microsoft.com/office/officeart/2005/8/layout/target3"/>
    <dgm:cxn modelId="{7240B378-8D75-4CD1-A4AB-E99493402BBF}" type="presOf" srcId="{A37B8EFF-EDA5-4411-B07E-593FD488D55B}" destId="{0093C563-0365-465A-8A4B-24AA7CED2DCD}" srcOrd="0" destOrd="0" presId="urn:microsoft.com/office/officeart/2005/8/layout/target3"/>
    <dgm:cxn modelId="{25FFAD6D-D022-4764-A5DA-2D657C265F5F}" type="presOf" srcId="{EBE427DD-CBFA-4880-BD27-298CEE2EFCCD}" destId="{9507DC98-7688-48BF-936C-841C6749D3A4}" srcOrd="1" destOrd="0" presId="urn:microsoft.com/office/officeart/2005/8/layout/target3"/>
    <dgm:cxn modelId="{5BD949C7-BC2D-4A0C-8652-192907C19A35}" srcId="{757F3AB3-0718-4624-B441-E567A8F0AB56}" destId="{044EC59C-F271-4712-B98F-CFDB1D34B9F6}" srcOrd="1" destOrd="0" parTransId="{679F9761-FDF8-46FC-98A4-31E28E3D33FB}" sibTransId="{90745371-5D7E-4809-A3B9-39C77206254C}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851F60DA-BBDE-4D93-B482-E1BAD9E5707C}" srcId="{757F3AB3-0718-4624-B441-E567A8F0AB56}" destId="{EBE427DD-CBFA-4880-BD27-298CEE2EFCCD}" srcOrd="2" destOrd="0" parTransId="{1ED99D5B-C212-4314-A720-1BEF39B4D7CC}" sibTransId="{C124263A-0504-4861-9756-6C538E2CE395}"/>
    <dgm:cxn modelId="{2E118F4C-6377-49A1-983F-A7728A9E18B2}" type="presOf" srcId="{044EC59C-F271-4712-B98F-CFDB1D34B9F6}" destId="{5EF58F7F-9233-4147-8C3C-D54A79E95248}" srcOrd="0" destOrd="0" presId="urn:microsoft.com/office/officeart/2005/8/layout/target3"/>
    <dgm:cxn modelId="{56D91876-DFEB-4DDB-813E-A0363EF73ED0}" srcId="{757F3AB3-0718-4624-B441-E567A8F0AB56}" destId="{A37B8EFF-EDA5-4411-B07E-593FD488D55B}" srcOrd="4" destOrd="0" parTransId="{9277F073-B1AE-48CC-8371-CC2BB7DF1A91}" sibTransId="{F0A029FE-9DC4-448C-A717-FDF582976C4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A04158-4555-4197-A0BD-8D853D6ED4C4}" type="presOf" srcId="{D1D4F407-5343-4D3F-B5B9-D407B03CAEB4}" destId="{AED2198E-93D5-4001-81B4-73124B309672}" srcOrd="1" destOrd="0" presId="urn:microsoft.com/office/officeart/2005/8/layout/target3"/>
    <dgm:cxn modelId="{05B2A701-F102-4C2D-BA7B-71B6961F198C}" type="presOf" srcId="{044EC59C-F271-4712-B98F-CFDB1D34B9F6}" destId="{7EEB4611-088F-4D56-8123-A4E817DA257F}" srcOrd="1" destOrd="0" presId="urn:microsoft.com/office/officeart/2005/8/layout/target3"/>
    <dgm:cxn modelId="{DA7E7196-3EB9-4EEF-BB96-ED5218C7A7FF}" type="presOf" srcId="{39423875-2DB6-42C1-B39B-4CFB3C3ACC47}" destId="{3E390298-4A38-458D-9596-AD742C6D0325}" srcOrd="0" destOrd="0" presId="urn:microsoft.com/office/officeart/2005/8/layout/target3"/>
    <dgm:cxn modelId="{A6D23AD4-7B61-4346-AB78-AEDD684DC2E3}" type="presOf" srcId="{757F3AB3-0718-4624-B441-E567A8F0AB56}" destId="{333A1088-737F-45CB-B68E-254E46348037}" srcOrd="0" destOrd="0" presId="urn:microsoft.com/office/officeart/2005/8/layout/target3"/>
    <dgm:cxn modelId="{EE56BB37-20D8-4C95-86D3-72BF846DE4CE}" type="presOf" srcId="{25A7FE6C-7001-42A3-A052-7E93419040C8}" destId="{F90E188A-6ECC-45E3-947F-5F233120906A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FED7D666-9858-4470-B3BA-0A32912BCC52}" srcId="{757F3AB3-0718-4624-B441-E567A8F0AB56}" destId="{25A7FE6C-7001-42A3-A052-7E93419040C8}" srcOrd="3" destOrd="0" parTransId="{7FFA36C2-0915-4EDF-B2EE-61E9125242B2}" sibTransId="{D81B57DE-FF7C-41BA-BB76-A4402D35083C}"/>
    <dgm:cxn modelId="{93CCA6F6-736E-451A-B5F5-13444B548BEE}" type="presOf" srcId="{E777A9C9-30FE-48A8-9DCD-80FA99EF2689}" destId="{960293D3-FBEC-4EB9-8E50-3C17EB3751A6}" srcOrd="0" destOrd="0" presId="urn:microsoft.com/office/officeart/2005/8/layout/target3"/>
    <dgm:cxn modelId="{53A2E946-BBBB-4842-AD86-D0138B571232}" srcId="{757F3AB3-0718-4624-B441-E567A8F0AB56}" destId="{E777A9C9-30FE-48A8-9DCD-80FA99EF2689}" srcOrd="5" destOrd="0" parTransId="{971E4EAE-0177-4CBD-9185-786D7EA378FE}" sibTransId="{554B9E32-A7A2-40E6-B9A2-F29687954EA3}"/>
    <dgm:cxn modelId="{776CF537-B3AA-4E59-9CFF-89C66CC573DE}" type="presOf" srcId="{25A7FE6C-7001-42A3-A052-7E93419040C8}" destId="{D41F8323-A1CE-4D3C-83E7-6DA5E723BA7C}" srcOrd="1" destOrd="0" presId="urn:microsoft.com/office/officeart/2005/8/layout/target3"/>
    <dgm:cxn modelId="{36802ADD-0EC8-4C2B-8B28-FEA21C5DF45C}" type="presOf" srcId="{EBE427DD-CBFA-4880-BD27-298CEE2EFCCD}" destId="{0256CEA7-91C3-4D59-87B8-2AF552DE0FE9}" srcOrd="0" destOrd="0" presId="urn:microsoft.com/office/officeart/2005/8/layout/target3"/>
    <dgm:cxn modelId="{7E0A1546-B266-4436-8441-5D9E8E35AF26}" type="presOf" srcId="{E777A9C9-30FE-48A8-9DCD-80FA99EF2689}" destId="{1514B644-5A93-449E-BDA6-8F8CCB54FF3E}" srcOrd="1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D32A4599-3F35-45E7-B064-D98D0BC4F7A8}" srcId="{757F3AB3-0718-4624-B441-E567A8F0AB56}" destId="{39423875-2DB6-42C1-B39B-4CFB3C3ACC47}" srcOrd="6" destOrd="0" parTransId="{35481573-6774-4497-A025-27D656FB22BB}" sibTransId="{44CD7BD4-4671-45AF-9CFA-218C4F10C601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FDBE2496-C7A9-4C70-892E-0ADBCC87A4D1}" type="presOf" srcId="{D1D4F407-5343-4D3F-B5B9-D407B03CAEB4}" destId="{D005CE8C-CC26-4C3E-AC11-E15060ECD759}" srcOrd="0" destOrd="0" presId="urn:microsoft.com/office/officeart/2005/8/layout/target3"/>
    <dgm:cxn modelId="{F7173BB3-6003-46D3-8383-FF04D316981F}" type="presParOf" srcId="{333A1088-737F-45CB-B68E-254E46348037}" destId="{F5ABB229-8D3B-4694-996A-96F23CF14429}" srcOrd="0" destOrd="0" presId="urn:microsoft.com/office/officeart/2005/8/layout/target3"/>
    <dgm:cxn modelId="{9EBEDF4D-8A63-4B83-B58D-931C14AC6C4C}" type="presParOf" srcId="{333A1088-737F-45CB-B68E-254E46348037}" destId="{F41139FD-01EE-4571-8B17-4FB00FC51163}" srcOrd="1" destOrd="0" presId="urn:microsoft.com/office/officeart/2005/8/layout/target3"/>
    <dgm:cxn modelId="{C2520A97-3BA1-4AA8-B7F1-1E8B6CB70DD5}" type="presParOf" srcId="{333A1088-737F-45CB-B68E-254E46348037}" destId="{D005CE8C-CC26-4C3E-AC11-E15060ECD759}" srcOrd="2" destOrd="0" presId="urn:microsoft.com/office/officeart/2005/8/layout/target3"/>
    <dgm:cxn modelId="{B37C27AF-501B-4783-899B-6ED2AF796C18}" type="presParOf" srcId="{333A1088-737F-45CB-B68E-254E46348037}" destId="{63573EA4-877F-4644-BAC5-6077E6A02CC0}" srcOrd="3" destOrd="0" presId="urn:microsoft.com/office/officeart/2005/8/layout/target3"/>
    <dgm:cxn modelId="{9DB1E2CE-3088-4619-AE1D-4A04853F8537}" type="presParOf" srcId="{333A1088-737F-45CB-B68E-254E46348037}" destId="{BDA48EDE-8333-47BC-8993-7F4C29C46101}" srcOrd="4" destOrd="0" presId="urn:microsoft.com/office/officeart/2005/8/layout/target3"/>
    <dgm:cxn modelId="{2873895A-22F1-41A9-9B84-2516F094439D}" type="presParOf" srcId="{333A1088-737F-45CB-B68E-254E46348037}" destId="{5EF58F7F-9233-4147-8C3C-D54A79E95248}" srcOrd="5" destOrd="0" presId="urn:microsoft.com/office/officeart/2005/8/layout/target3"/>
    <dgm:cxn modelId="{0BEC6406-F3B6-4105-B119-B5CA6BC0789D}" type="presParOf" srcId="{333A1088-737F-45CB-B68E-254E46348037}" destId="{47C0C558-C716-40DE-8322-7EBBD74AE389}" srcOrd="6" destOrd="0" presId="urn:microsoft.com/office/officeart/2005/8/layout/target3"/>
    <dgm:cxn modelId="{3FF58367-8820-4AC0-B09C-4BA56698AFAC}" type="presParOf" srcId="{333A1088-737F-45CB-B68E-254E46348037}" destId="{57FAFC02-2D84-4C97-9B9F-C52F0D594561}" srcOrd="7" destOrd="0" presId="urn:microsoft.com/office/officeart/2005/8/layout/target3"/>
    <dgm:cxn modelId="{D33FFE80-7E5A-4022-9441-53C4749E67A8}" type="presParOf" srcId="{333A1088-737F-45CB-B68E-254E46348037}" destId="{0256CEA7-91C3-4D59-87B8-2AF552DE0FE9}" srcOrd="8" destOrd="0" presId="urn:microsoft.com/office/officeart/2005/8/layout/target3"/>
    <dgm:cxn modelId="{2B529A84-23C4-43EB-880E-E77B58F0CCD7}" type="presParOf" srcId="{333A1088-737F-45CB-B68E-254E46348037}" destId="{B1232D91-0A52-4877-A325-F5D74FD3D142}" srcOrd="9" destOrd="0" presId="urn:microsoft.com/office/officeart/2005/8/layout/target3"/>
    <dgm:cxn modelId="{F65A8F26-665B-436B-AECE-2E9F1F83C31D}" type="presParOf" srcId="{333A1088-737F-45CB-B68E-254E46348037}" destId="{0A9E9DD5-80AA-4FC8-A7F5-5A7B5AD94A2B}" srcOrd="10" destOrd="0" presId="urn:microsoft.com/office/officeart/2005/8/layout/target3"/>
    <dgm:cxn modelId="{F8CC4284-E128-48AA-82D2-AF1161A1D6C5}" type="presParOf" srcId="{333A1088-737F-45CB-B68E-254E46348037}" destId="{F90E188A-6ECC-45E3-947F-5F233120906A}" srcOrd="11" destOrd="0" presId="urn:microsoft.com/office/officeart/2005/8/layout/target3"/>
    <dgm:cxn modelId="{6664A66F-854E-4A43-BCB6-60D8F9B898E1}" type="presParOf" srcId="{333A1088-737F-45CB-B68E-254E46348037}" destId="{90A05D67-B05C-4643-AE56-74928ACB467F}" srcOrd="12" destOrd="0" presId="urn:microsoft.com/office/officeart/2005/8/layout/target3"/>
    <dgm:cxn modelId="{968B9A14-DD9E-488C-B4E4-09E9082FE3AE}" type="presParOf" srcId="{333A1088-737F-45CB-B68E-254E46348037}" destId="{561566EE-C5B7-4B73-A689-CCB790E96D99}" srcOrd="13" destOrd="0" presId="urn:microsoft.com/office/officeart/2005/8/layout/target3"/>
    <dgm:cxn modelId="{8CA55DA9-F7D3-4A89-8A14-C935A32FAEBA}" type="presParOf" srcId="{333A1088-737F-45CB-B68E-254E46348037}" destId="{0093C563-0365-465A-8A4B-24AA7CED2DCD}" srcOrd="14" destOrd="0" presId="urn:microsoft.com/office/officeart/2005/8/layout/target3"/>
    <dgm:cxn modelId="{9DA18491-9E97-4F36-A749-6B51A9B7D467}" type="presParOf" srcId="{333A1088-737F-45CB-B68E-254E46348037}" destId="{90DA0D30-5826-4805-9507-2076007614EA}" srcOrd="15" destOrd="0" presId="urn:microsoft.com/office/officeart/2005/8/layout/target3"/>
    <dgm:cxn modelId="{C36CFE6A-01E5-4DB1-A8AB-84E122609820}" type="presParOf" srcId="{333A1088-737F-45CB-B68E-254E46348037}" destId="{96BC3739-685C-4830-8BB8-6355BE847AE6}" srcOrd="16" destOrd="0" presId="urn:microsoft.com/office/officeart/2005/8/layout/target3"/>
    <dgm:cxn modelId="{DFCDD7FC-2CC8-46E0-A733-DE57CCFC0780}" type="presParOf" srcId="{333A1088-737F-45CB-B68E-254E46348037}" destId="{960293D3-FBEC-4EB9-8E50-3C17EB3751A6}" srcOrd="17" destOrd="0" presId="urn:microsoft.com/office/officeart/2005/8/layout/target3"/>
    <dgm:cxn modelId="{1D5692F6-F4AD-4A67-98DA-ADAEE5189E3C}" type="presParOf" srcId="{333A1088-737F-45CB-B68E-254E46348037}" destId="{43D3DC11-356F-4629-AF24-E3798A18F96A}" srcOrd="18" destOrd="0" presId="urn:microsoft.com/office/officeart/2005/8/layout/target3"/>
    <dgm:cxn modelId="{E834BA42-FC18-4B7A-83E0-0420F479DCAD}" type="presParOf" srcId="{333A1088-737F-45CB-B68E-254E46348037}" destId="{CF93FB0A-CB11-4DA6-A4FA-0CD968B462A3}" srcOrd="19" destOrd="0" presId="urn:microsoft.com/office/officeart/2005/8/layout/target3"/>
    <dgm:cxn modelId="{38189771-950D-4CB2-A038-7EA18166497C}" type="presParOf" srcId="{333A1088-737F-45CB-B68E-254E46348037}" destId="{3E390298-4A38-458D-9596-AD742C6D0325}" srcOrd="20" destOrd="0" presId="urn:microsoft.com/office/officeart/2005/8/layout/target3"/>
    <dgm:cxn modelId="{91BB6FCB-B671-4A8F-A3BC-4254C3A84E33}" type="presParOf" srcId="{333A1088-737F-45CB-B68E-254E46348037}" destId="{AED2198E-93D5-4001-81B4-73124B309672}" srcOrd="21" destOrd="0" presId="urn:microsoft.com/office/officeart/2005/8/layout/target3"/>
    <dgm:cxn modelId="{5A7D99B6-6929-4E9F-9539-60717731922F}" type="presParOf" srcId="{333A1088-737F-45CB-B68E-254E46348037}" destId="{7EEB4611-088F-4D56-8123-A4E817DA257F}" srcOrd="22" destOrd="0" presId="urn:microsoft.com/office/officeart/2005/8/layout/target3"/>
    <dgm:cxn modelId="{12F27479-2109-4694-82EB-DA57B4F49770}" type="presParOf" srcId="{333A1088-737F-45CB-B68E-254E46348037}" destId="{9507DC98-7688-48BF-936C-841C6749D3A4}" srcOrd="23" destOrd="0" presId="urn:microsoft.com/office/officeart/2005/8/layout/target3"/>
    <dgm:cxn modelId="{6B644986-C71F-4073-9758-AFAFA5EC0324}" type="presParOf" srcId="{333A1088-737F-45CB-B68E-254E46348037}" destId="{D41F8323-A1CE-4D3C-83E7-6DA5E723BA7C}" srcOrd="24" destOrd="0" presId="urn:microsoft.com/office/officeart/2005/8/layout/target3"/>
    <dgm:cxn modelId="{C7C5201B-3E9B-4008-ADA0-E3D5167069B3}" type="presParOf" srcId="{333A1088-737F-45CB-B68E-254E46348037}" destId="{A691EDED-DD4D-473E-832C-D0E735A9422B}" srcOrd="25" destOrd="0" presId="urn:microsoft.com/office/officeart/2005/8/layout/target3"/>
    <dgm:cxn modelId="{F0EC42F6-DF19-4359-8383-733AB7B1DD35}" type="presParOf" srcId="{333A1088-737F-45CB-B68E-254E46348037}" destId="{1514B644-5A93-449E-BDA6-8F8CCB54FF3E}" srcOrd="26" destOrd="0" presId="urn:microsoft.com/office/officeart/2005/8/layout/target3"/>
    <dgm:cxn modelId="{F72BCBA5-86FC-4FD4-BAAB-3BB52F5887F7}" type="presParOf" srcId="{333A1088-737F-45CB-B68E-254E46348037}" destId="{7209717A-9D2B-49BB-9425-57EC85F930E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 smtClean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BDA48EDE-8333-47BC-8993-7F4C29C46101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F58F7F-9233-4147-8C3C-D54A79E95248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57FAFC02-2D84-4C97-9B9F-C52F0D594561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256CEA7-91C3-4D59-87B8-2AF552DE0FE9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0A9E9DD5-80AA-4FC8-A7F5-5A7B5AD94A2B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90E188A-6ECC-45E3-947F-5F233120906A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.               DATUM: 18.2.2012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561566EE-C5B7-4B73-A689-CCB790E96D99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93C563-0365-465A-8A4B-24AA7CED2DCD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VY_32_INOVACE_01_DUMč.9_PŘEMYSL OTAKAR II.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96BC3739-685C-4830-8BB8-6355BE847AE6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60293D3-FBEC-4EB9-8E50-3C17EB3751A6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9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CF93FB0A-CB11-4DA6-A4FA-0CD968B462A3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390298-4A38-458D-9596-AD742C6D0325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7B988-AE6E-4EC7-9634-1661E5CCA65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52B196-F8DB-42B0-88D7-C83AD69FA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E4ABDF-A676-4EFD-893F-A2D0725AFC4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527CE1-AB22-4DDF-AF15-0F1E711C2B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P%C5%99emysl_Otakar_II.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remysl2Gelnhausen.jpg?uselang=cs" TargetMode="External"/><Relationship Id="rId13" Type="http://schemas.openxmlformats.org/officeDocument/2006/relationships/hyperlink" Target="http://cs.wikipedia.org/wiki/Soubor:D%C3%BCrnkrut_feld.jpg" TargetMode="External"/><Relationship Id="rId3" Type="http://schemas.openxmlformats.org/officeDocument/2006/relationships/hyperlink" Target="http://cs.wikipedia.org/wiki/Soubor:Duernkrut3.jpg" TargetMode="External"/><Relationship Id="rId7" Type="http://schemas.openxmlformats.org/officeDocument/2006/relationships/hyperlink" Target="http://commons.wikimedia.org/wiki/File:PecetpoII.jpg" TargetMode="External"/><Relationship Id="rId12" Type="http://schemas.openxmlformats.org/officeDocument/2006/relationships/hyperlink" Target="http://commons.wikimedia.org/wiki/File:Premyslnahrobek01.jpg" TargetMode="External"/><Relationship Id="rId2" Type="http://schemas.openxmlformats.org/officeDocument/2006/relationships/hyperlink" Target="http://cs.wikipedia.org/wiki/Soubor:V%C3%A1clavI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osef_Mathauser_-_P%C5%99emysl_Otakar_II._padl_u_Such%C3%BDch_Krut_v_den_sv._Rufa_1278.jpg" TargetMode="External"/><Relationship Id="rId11" Type="http://schemas.openxmlformats.org/officeDocument/2006/relationships/hyperlink" Target="http://commons.wikimedia.org/wiki/File:Crown_of_Ottokar_II.jpg" TargetMode="External"/><Relationship Id="rId5" Type="http://schemas.openxmlformats.org/officeDocument/2006/relationships/hyperlink" Target="http://commons.wikimedia.org/wiki/File:Brakteat_Premysl_II.jpg" TargetMode="External"/><Relationship Id="rId10" Type="http://schemas.openxmlformats.org/officeDocument/2006/relationships/hyperlink" Target="http://commons.wikimedia.org/wiki/File:Jan_Goth-Premysl_Otakar_II._v_predvecer_Bitvy_na_Moravskem_poli.jpg" TargetMode="External"/><Relationship Id="rId4" Type="http://schemas.openxmlformats.org/officeDocument/2006/relationships/hyperlink" Target="http://cs.wikipedia.org/wiki/Soubor:Otakarek2.jpg" TargetMode="External"/><Relationship Id="rId9" Type="http://schemas.openxmlformats.org/officeDocument/2006/relationships/hyperlink" Target="http://commons.wikimedia.org/wiki/File:Po2vNM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179512" y="1340768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03648" y="3861048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331640" y="4180344"/>
            <a:ext cx="741682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v hodinách vlastivědy ve 4.ročníku při výuce dějepisného učiva, při kterém  se žáci seznamují s nejstaršími dějinami českého státu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-V této prezentaci žáci poznávají některá období života Přemysla Otakara II, který založil naše město. Zařadí období vlády na časovou osu. Mohou si zapisovat informace a další vyhledávat v encyklopediích. Na závěr prezentace je zařazeno malé opakování ze života Přemysla Otakara II.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i na opakování učiva.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9000" b="1" i="1" u="sng" dirty="0" smtClean="0">
                <a:solidFill>
                  <a:srgbClr val="1CD432"/>
                </a:solidFill>
                <a:latin typeface="Times New Roman" pitchFamily="18" charset="0"/>
                <a:cs typeface="Times New Roman" pitchFamily="18" charset="0"/>
              </a:rPr>
              <a:t>PŘEMYSL</a:t>
            </a:r>
            <a:br>
              <a:rPr lang="cs-CZ" sz="9000" b="1" i="1" u="sng" dirty="0" smtClean="0">
                <a:solidFill>
                  <a:srgbClr val="1CD43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9000" b="1" i="1" u="sng" dirty="0" smtClean="0">
                <a:solidFill>
                  <a:srgbClr val="1CD432"/>
                </a:solidFill>
                <a:latin typeface="Times New Roman" pitchFamily="18" charset="0"/>
                <a:cs typeface="Times New Roman" pitchFamily="18" charset="0"/>
              </a:rPr>
              <a:t> OTAKAR II.</a:t>
            </a:r>
            <a:endParaRPr lang="cs-CZ" sz="9000" b="1" i="1" u="sng" dirty="0">
              <a:solidFill>
                <a:srgbClr val="1CD43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Přemysl Otakar II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vládl v letech 1253-1278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významně rozšířil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území českého království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6" descr="560px-Duernkrut3.jpg"/>
          <p:cNvPicPr>
            <a:picLocks noChangeAspect="1"/>
          </p:cNvPicPr>
          <p:nvPr/>
        </p:nvPicPr>
        <p:blipFill>
          <a:blip r:embed="rId3" cstate="print"/>
          <a:srcRect t="15000" b="15000"/>
          <a:stretch>
            <a:fillRect/>
          </a:stretch>
        </p:blipFill>
        <p:spPr>
          <a:xfrm>
            <a:off x="1619672" y="1988840"/>
            <a:ext cx="5616000" cy="4212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-byl nazýván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král železný a zlatý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železný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měl oddíly jízdních rytířů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v těžkém brnění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zlatý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velké bohatství získal těžbou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stříbra (Jihlava)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-ražba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brakteátů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</a:t>
            </a: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ILUSTRACE ZE ZBRASLAVSKÉ KRONIKY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200px-Otakarek2.jpg"/>
          <p:cNvPicPr>
            <a:picLocks noChangeAspect="1"/>
          </p:cNvPicPr>
          <p:nvPr/>
        </p:nvPicPr>
        <p:blipFill>
          <a:blip r:embed="rId2" cstate="print"/>
          <a:srcRect b="4625"/>
          <a:stretch>
            <a:fillRect/>
          </a:stretch>
        </p:blipFill>
        <p:spPr>
          <a:xfrm>
            <a:off x="6516216" y="404664"/>
            <a:ext cx="2115180" cy="518457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Brakteat_Premysl_I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429000"/>
            <a:ext cx="2781300" cy="279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-vedl mnohá vítězná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válečná tažení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rozšíření území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pečeť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užívaná v letech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1270-1278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4" descr="445px-PecetpoI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1196752"/>
            <a:ext cx="3384000" cy="456270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4" descr="480px-Premysl2Gelnhause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268760"/>
            <a:ext cx="2217600" cy="2772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-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období vlády Přemysla Otakara II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	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• král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založil přes 50 měst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(do nich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přicházeli i němečtí obyvatelé)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• na začátku vlády zřídil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zemský soud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šlechta bohatla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sílila její moc,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některé mocné rody se bouřily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proti králi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270px-Po2vN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548680"/>
            <a:ext cx="2484000" cy="55016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Přemysl Otakar II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. se pokusil získat titul císaře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ale šlechta v Německu si zvolila Rudolfa Habsburského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 nepřátelství obou panovníků vedlo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	  k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bitvě na Moravském poli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(blízko Vídně)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 roku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1278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zde bylo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české vojsko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poražen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Přemysl Otakar II. v bitvě zahynul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FontTx/>
              <a:buChar char="-"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PŘEMYSL OTAKAR II. PŘED BITVOU</a:t>
            </a: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an_Goth-Premysl_Otakar_II__v_predvecer_Bitvy_na_Moravskem_poli.jpg"/>
          <p:cNvPicPr>
            <a:picLocks noChangeAspect="1"/>
          </p:cNvPicPr>
          <p:nvPr/>
        </p:nvPicPr>
        <p:blipFill>
          <a:blip r:embed="rId2" cstate="print"/>
          <a:srcRect l="2366" t="3306" r="2984" b="4122"/>
          <a:stretch>
            <a:fillRect/>
          </a:stretch>
        </p:blipFill>
        <p:spPr>
          <a:xfrm>
            <a:off x="5940152" y="1556792"/>
            <a:ext cx="2880320" cy="4032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pPr>
              <a:buNone/>
            </a:pP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			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SMRT PŘEMYSLA OTAKARA II.</a:t>
            </a:r>
            <a:endParaRPr lang="cs-CZ" sz="2400" dirty="0"/>
          </a:p>
        </p:txBody>
      </p:sp>
      <p:pic>
        <p:nvPicPr>
          <p:cNvPr id="4" name="Zástupný symbol pro obrázek 4" descr="JOSEF_~1.JPG"/>
          <p:cNvPicPr>
            <a:picLocks noChangeAspect="1"/>
          </p:cNvPicPr>
          <p:nvPr/>
        </p:nvPicPr>
        <p:blipFill>
          <a:blip r:embed="rId2" cstate="print"/>
          <a:srcRect l="6855" r="6855"/>
          <a:stretch>
            <a:fillRect/>
          </a:stretch>
        </p:blipFill>
        <p:spPr>
          <a:xfrm>
            <a:off x="1547664" y="548680"/>
            <a:ext cx="6144683" cy="4608512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NÁHROBEK PŘEMYSLA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						OTAKARA II.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				CHRÁM SV. VÍTA </a:t>
            </a: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POHŘEBNÍ KORUNA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endParaRPr lang="cs-CZ" b="1" i="1" dirty="0"/>
          </a:p>
        </p:txBody>
      </p:sp>
      <p:pic>
        <p:nvPicPr>
          <p:cNvPr id="4" name="Zástupný symbol pro obrázek 4" descr="800px-Crown_of_Ottokar_II.jpg"/>
          <p:cNvPicPr>
            <a:picLocks noChangeAspect="1"/>
          </p:cNvPicPr>
          <p:nvPr/>
        </p:nvPicPr>
        <p:blipFill>
          <a:blip r:embed="rId2" cstate="print"/>
          <a:srcRect l="18375" r="18626"/>
          <a:stretch>
            <a:fillRect/>
          </a:stretch>
        </p:blipFill>
        <p:spPr>
          <a:xfrm>
            <a:off x="539552" y="1556792"/>
            <a:ext cx="3168000" cy="3771479"/>
          </a:xfrm>
          <a:prstGeom prst="rect">
            <a:avLst/>
          </a:prstGeom>
        </p:spPr>
      </p:pic>
      <p:pic>
        <p:nvPicPr>
          <p:cNvPr id="5" name="Zástupný symbol pro obrázek 4" descr="Premyslnahrobek01.jpg"/>
          <p:cNvPicPr>
            <a:picLocks noChangeAspect="1"/>
          </p:cNvPicPr>
          <p:nvPr/>
        </p:nvPicPr>
        <p:blipFill>
          <a:blip r:embed="rId3" cstate="print"/>
          <a:srcRect l="667" r="667"/>
          <a:stretch>
            <a:fillRect/>
          </a:stretch>
        </p:blipFill>
        <p:spPr>
          <a:xfrm>
            <a:off x="4644008" y="332656"/>
            <a:ext cx="4176000" cy="3132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									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PAMÁTNÍK BITVY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				        NA MORAVSKÉM POLI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				(nedaleko Vídně)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220PX-~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48680"/>
            <a:ext cx="3744416" cy="56336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Proč nazývali Přemysla Otakara II. král železný?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měl oddíly jízdních rytířů v těžkém brnění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Proč nazývali Přemysla Otakara II. král zlatý?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měl velké bohatství získané těžbou stříbra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Kde se těžilo stříbro?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 Jihlavě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Jak se nazývaly mince ražené za vlády Přemysla Otakara II.?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brakteáty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5) Ve které bitvě padl?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 bitvě na Moravském poli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6) Kde se nachází místo bitvy?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Moravské pole se nachází nedaleko Vídně v Rakousku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DERBASTI.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http://cs.wikipedia.org/wiki/Soubor:Duernkrut3.jpg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ANONYMOUS.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&lt;http://cs.wikipedia.org/wiki/Soubor:Otakarek2.jpg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STEHULE.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&lt;http://commons.wikimedia.org/wiki/File:Brakteat_Premysl_II.jpg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OTAKARUS.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http://commons.wikimedia.org/wiki/File:PecetpoII.jpg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6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JAN Z GELNHAUSENU.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http://commons.wikimedia.org/wiki/File:Premysl2Gelnhausen.jpg?uselang=cs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6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SCHWANTHALE,  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&lt;http://commons.wikimedia.org/wiki/File:Po2vNM.JPG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GOTH,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&lt;http://commons.wikimedia.org/wiki/File:Jan_Goth-Premysl_Otakar_II._v_predvecer_Bitvy_na_Moravskem_poli.jpg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&lt;http://commons.wikimedia.org/wiki/File:Josef_Mathauser_-_P%C5%99emysl_Otakar_II._padl_u_Such%C3%BDch_Krut_v_den_sv._Rufa_1278.jpg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PAJAST.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&lt;http://commons.wikimedia.org/wiki/File:Crown_of_Ottokar_II.jpg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OTAKARUS.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&lt;http://commons.wikimedia.org/wiki/File:Premyslnahrobek01.jpg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DORONENKO, 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4.5.2012].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&lt;http://cs.wikipedia.org/wiki/Soubor:D%C3%BCrnkrut_feld.jpg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  <a:hlinkClick r:id="rId6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ISBN 8072094408. s. 87.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Fragment, 1992.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8090107052. s. 27.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Praha: Kartografie Praha, 1998.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8070115017. s. 32 – 33.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464</Words>
  <Application>Microsoft Office PowerPoint</Application>
  <PresentationFormat>Předvádění na obrazovce (4:3)</PresentationFormat>
  <Paragraphs>150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PŘEMYSL  OTAKAR II.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OPAKOVÁNÍ</vt:lpstr>
      <vt:lpstr>Použité 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 OTAKAR II.</dc:title>
  <dc:creator>Marta</dc:creator>
  <cp:lastModifiedBy>Marta</cp:lastModifiedBy>
  <cp:revision>66</cp:revision>
  <dcterms:created xsi:type="dcterms:W3CDTF">2012-01-28T15:17:21Z</dcterms:created>
  <dcterms:modified xsi:type="dcterms:W3CDTF">2012-07-18T08:33:22Z</dcterms:modified>
</cp:coreProperties>
</file>