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4" r:id="rId2"/>
    <p:sldId id="256" r:id="rId3"/>
    <p:sldId id="276" r:id="rId4"/>
    <p:sldId id="277" r:id="rId5"/>
    <p:sldId id="278" r:id="rId6"/>
    <p:sldId id="281" r:id="rId7"/>
    <p:sldId id="279" r:id="rId8"/>
    <p:sldId id="280" r:id="rId9"/>
    <p:sldId id="287" r:id="rId10"/>
    <p:sldId id="282" r:id="rId11"/>
    <p:sldId id="288" r:id="rId12"/>
    <p:sldId id="284" r:id="rId13"/>
    <p:sldId id="289" r:id="rId14"/>
    <p:sldId id="275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94660"/>
  </p:normalViewPr>
  <p:slideViewPr>
    <p:cSldViewPr>
      <p:cViewPr varScale="1">
        <p:scale>
          <a:sx n="61" d="100"/>
          <a:sy n="61" d="100"/>
        </p:scale>
        <p:origin x="-14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0A7723C-2BB0-412D-AC7F-04C6EC33F23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.III/2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C413A69-2FA0-4775-BD58-EDBB4FF53D84}" type="parTrans" cxnId="{5CE7D415-F8C3-4A54-8DD7-E0BF1BBFE06F}">
      <dgm:prSet/>
      <dgm:spPr/>
      <dgm:t>
        <a:bodyPr/>
        <a:lstStyle/>
        <a:p>
          <a:endParaRPr lang="cs-CZ"/>
        </a:p>
      </dgm:t>
    </dgm:pt>
    <dgm:pt modelId="{95E6BDF1-15E6-4E80-A38E-C5042C4EB1E0}" type="sibTrans" cxnId="{5CE7D415-F8C3-4A54-8DD7-E0BF1BBFE06F}">
      <dgm:prSet/>
      <dgm:spPr/>
      <dgm:t>
        <a:bodyPr/>
        <a:lstStyle/>
        <a:p>
          <a:endParaRPr lang="cs-CZ"/>
        </a:p>
      </dgm:t>
    </dgm:pt>
    <dgm:pt modelId="{CF67593F-0326-4751-BA07-3CA31285771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D0E0360-966E-428F-AA29-2546B763509B}" type="parTrans" cxnId="{3732DDE3-8CBF-44CA-883A-165BDE75AB81}">
      <dgm:prSet/>
      <dgm:spPr/>
      <dgm:t>
        <a:bodyPr/>
        <a:lstStyle/>
        <a:p>
          <a:endParaRPr lang="cs-CZ"/>
        </a:p>
      </dgm:t>
    </dgm:pt>
    <dgm:pt modelId="{5A06281E-145C-4829-A20A-B5EC547572AB}" type="sibTrans" cxnId="{3732DDE3-8CBF-44CA-883A-165BDE75AB81}">
      <dgm:prSet/>
      <dgm:spPr/>
      <dgm:t>
        <a:bodyPr/>
        <a:lstStyle/>
        <a:p>
          <a:endParaRPr lang="cs-CZ"/>
        </a:p>
      </dgm:t>
    </dgm:pt>
    <dgm:pt modelId="{857716EE-88EC-4A82-9CAF-3DCA590DFE8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19.2.2012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4BEE377-C48C-468A-AA63-69EC39FCBB96}" type="parTrans" cxnId="{E1B515FE-4EA2-4609-B81B-76CF149C3C79}">
      <dgm:prSet/>
      <dgm:spPr/>
      <dgm:t>
        <a:bodyPr/>
        <a:lstStyle/>
        <a:p>
          <a:endParaRPr lang="cs-CZ"/>
        </a:p>
      </dgm:t>
    </dgm:pt>
    <dgm:pt modelId="{C31A9683-8261-486C-92A5-7862419D085C}" type="sibTrans" cxnId="{E1B515FE-4EA2-4609-B81B-76CF149C3C79}">
      <dgm:prSet/>
      <dgm:spPr/>
      <dgm:t>
        <a:bodyPr/>
        <a:lstStyle/>
        <a:p>
          <a:endParaRPr lang="cs-CZ"/>
        </a:p>
      </dgm:t>
    </dgm:pt>
    <dgm:pt modelId="{0035FA43-E474-4716-822E-F6942BB0723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VY_32_INOVACE_01_DUMč.10_</a:t>
          </a:r>
          <a:r>
            <a:rPr lang="cs-CZ" sz="1500" dirty="0" smtClean="0">
              <a:latin typeface="Times New Roman" pitchFamily="18" charset="0"/>
              <a:cs typeface="Times New Roman" pitchFamily="18" charset="0"/>
            </a:rPr>
            <a:t>POSLEDNÍ PŘEMYSLOVCI</a:t>
          </a:r>
          <a:endParaRPr lang="cs-CZ" sz="1500" dirty="0">
            <a:latin typeface="Times New Roman" pitchFamily="18" charset="0"/>
            <a:cs typeface="Times New Roman" pitchFamily="18" charset="0"/>
          </a:endParaRPr>
        </a:p>
      </dgm:t>
    </dgm:pt>
    <dgm:pt modelId="{B9192801-E0F7-4256-9CAB-BDBE1A00BB95}" type="parTrans" cxnId="{CF2B38D0-CF79-41B1-B9A3-599B24FCB26C}">
      <dgm:prSet/>
      <dgm:spPr/>
      <dgm:t>
        <a:bodyPr/>
        <a:lstStyle/>
        <a:p>
          <a:endParaRPr lang="cs-CZ"/>
        </a:p>
      </dgm:t>
    </dgm:pt>
    <dgm:pt modelId="{A2CFEB82-0E63-482A-907A-D525AF04232D}" type="sibTrans" cxnId="{CF2B38D0-CF79-41B1-B9A3-599B24FCB26C}">
      <dgm:prSet/>
      <dgm:spPr/>
      <dgm:t>
        <a:bodyPr/>
        <a:lstStyle/>
        <a:p>
          <a:endParaRPr lang="cs-CZ"/>
        </a:p>
      </dgm:t>
    </dgm:pt>
    <dgm:pt modelId="{ADEB771A-F058-4C7B-95E1-553056D072D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 10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A61FD84-DAB2-452A-87D6-1DBE7537DEFC}" type="parTrans" cxnId="{CB97348F-79D9-4A78-988A-C839E5344738}">
      <dgm:prSet/>
      <dgm:spPr/>
      <dgm:t>
        <a:bodyPr/>
        <a:lstStyle/>
        <a:p>
          <a:endParaRPr lang="cs-CZ"/>
        </a:p>
      </dgm:t>
    </dgm:pt>
    <dgm:pt modelId="{8979CC26-E4AF-4FF7-B599-0664316D0F47}" type="sibTrans" cxnId="{CB97348F-79D9-4A78-988A-C839E5344738}">
      <dgm:prSet/>
      <dgm:spPr/>
      <dgm:t>
        <a:bodyPr/>
        <a:lstStyle/>
        <a:p>
          <a:endParaRPr lang="cs-CZ"/>
        </a:p>
      </dgm:t>
    </dgm:pt>
    <dgm:pt modelId="{6DE11E60-4893-4433-9542-ACC01B97E4F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9DD7EC9-BB15-43BD-9572-A8575D1548C3}" type="parTrans" cxnId="{C9E6284B-DB50-46EE-9AB4-DA1DF3E945AC}">
      <dgm:prSet/>
      <dgm:spPr/>
      <dgm:t>
        <a:bodyPr/>
        <a:lstStyle/>
        <a:p>
          <a:endParaRPr lang="cs-CZ"/>
        </a:p>
      </dgm:t>
    </dgm:pt>
    <dgm:pt modelId="{23F4B4BC-F1D2-4023-AA6C-9E1283F12582}" type="sibTrans" cxnId="{C9E6284B-DB50-46EE-9AB4-DA1DF3E945A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66D62F22-3BBA-498F-B728-2981674E58F1}" type="pres">
      <dgm:prSet presAssocID="{90A7723C-2BB0-412D-AC7F-04C6EC33F234}" presName="vertSpace2" presStyleLbl="node1" presStyleIdx="0" presStyleCnt="7"/>
      <dgm:spPr/>
    </dgm:pt>
    <dgm:pt modelId="{D8C06D0F-DD6B-4819-89B8-6DE0D0FC28B7}" type="pres">
      <dgm:prSet presAssocID="{90A7723C-2BB0-412D-AC7F-04C6EC33F234}" presName="circle2" presStyleLbl="node1" presStyleIdx="1" presStyleCnt="7"/>
      <dgm:spPr/>
    </dgm:pt>
    <dgm:pt modelId="{D8E141F4-B8E3-420A-A1F4-338956782971}" type="pres">
      <dgm:prSet presAssocID="{90A7723C-2BB0-412D-AC7F-04C6EC33F234}" presName="rect2" presStyleLbl="alignAcc1" presStyleIdx="1" presStyleCnt="7"/>
      <dgm:spPr/>
      <dgm:t>
        <a:bodyPr/>
        <a:lstStyle/>
        <a:p>
          <a:endParaRPr lang="cs-CZ"/>
        </a:p>
      </dgm:t>
    </dgm:pt>
    <dgm:pt modelId="{7C586FD0-E8D4-41C5-8C25-8A3A49FDB1AC}" type="pres">
      <dgm:prSet presAssocID="{CF67593F-0326-4751-BA07-3CA31285771B}" presName="vertSpace3" presStyleLbl="node1" presStyleIdx="1" presStyleCnt="7"/>
      <dgm:spPr/>
    </dgm:pt>
    <dgm:pt modelId="{F629BFC8-5AA7-4C9A-883C-F818E7F27B0F}" type="pres">
      <dgm:prSet presAssocID="{CF67593F-0326-4751-BA07-3CA31285771B}" presName="circle3" presStyleLbl="node1" presStyleIdx="2" presStyleCnt="7"/>
      <dgm:spPr/>
    </dgm:pt>
    <dgm:pt modelId="{06B50D75-A708-4B38-9F4A-8C98B6DA4B48}" type="pres">
      <dgm:prSet presAssocID="{CF67593F-0326-4751-BA07-3CA31285771B}" presName="rect3" presStyleLbl="alignAcc1" presStyleIdx="2" presStyleCnt="7"/>
      <dgm:spPr/>
      <dgm:t>
        <a:bodyPr/>
        <a:lstStyle/>
        <a:p>
          <a:endParaRPr lang="cs-CZ"/>
        </a:p>
      </dgm:t>
    </dgm:pt>
    <dgm:pt modelId="{78A42D94-E1ED-4527-8E81-2FBCA87B6535}" type="pres">
      <dgm:prSet presAssocID="{857716EE-88EC-4A82-9CAF-3DCA590DFE8A}" presName="vertSpace4" presStyleLbl="node1" presStyleIdx="2" presStyleCnt="7"/>
      <dgm:spPr/>
    </dgm:pt>
    <dgm:pt modelId="{D47ED3B0-254E-4384-9A22-39B53CFE6F17}" type="pres">
      <dgm:prSet presAssocID="{857716EE-88EC-4A82-9CAF-3DCA590DFE8A}" presName="circle4" presStyleLbl="node1" presStyleIdx="3" presStyleCnt="7"/>
      <dgm:spPr/>
    </dgm:pt>
    <dgm:pt modelId="{4B8EFD46-98C4-4B8B-A027-6053F5F3C30A}" type="pres">
      <dgm:prSet presAssocID="{857716EE-88EC-4A82-9CAF-3DCA590DFE8A}" presName="rect4" presStyleLbl="alignAcc1" presStyleIdx="3" presStyleCnt="7"/>
      <dgm:spPr/>
      <dgm:t>
        <a:bodyPr/>
        <a:lstStyle/>
        <a:p>
          <a:endParaRPr lang="cs-CZ"/>
        </a:p>
      </dgm:t>
    </dgm:pt>
    <dgm:pt modelId="{A344B681-DC31-46BB-958D-5145BF86A24C}" type="pres">
      <dgm:prSet presAssocID="{0035FA43-E474-4716-822E-F6942BB0723B}" presName="vertSpace5" presStyleLbl="node1" presStyleIdx="3" presStyleCnt="7"/>
      <dgm:spPr/>
    </dgm:pt>
    <dgm:pt modelId="{9FD65FF7-F798-49BF-B91B-7F68E33F6E43}" type="pres">
      <dgm:prSet presAssocID="{0035FA43-E474-4716-822E-F6942BB0723B}" presName="circle5" presStyleLbl="node1" presStyleIdx="4" presStyleCnt="7"/>
      <dgm:spPr/>
    </dgm:pt>
    <dgm:pt modelId="{5ABC7B18-A5F8-453C-B692-5DAB692D7DFC}" type="pres">
      <dgm:prSet presAssocID="{0035FA43-E474-4716-822E-F6942BB0723B}" presName="rect5" presStyleLbl="alignAcc1" presStyleIdx="4" presStyleCnt="7"/>
      <dgm:spPr/>
      <dgm:t>
        <a:bodyPr/>
        <a:lstStyle/>
        <a:p>
          <a:endParaRPr lang="cs-CZ"/>
        </a:p>
      </dgm:t>
    </dgm:pt>
    <dgm:pt modelId="{4C2B3610-F19A-4767-AD83-E8E84710E792}" type="pres">
      <dgm:prSet presAssocID="{ADEB771A-F058-4C7B-95E1-553056D072D6}" presName="vertSpace6" presStyleLbl="node1" presStyleIdx="4" presStyleCnt="7"/>
      <dgm:spPr/>
    </dgm:pt>
    <dgm:pt modelId="{8EC1E5F7-5E37-4742-84DD-A20021B64BD2}" type="pres">
      <dgm:prSet presAssocID="{ADEB771A-F058-4C7B-95E1-553056D072D6}" presName="circle6" presStyleLbl="node1" presStyleIdx="5" presStyleCnt="7"/>
      <dgm:spPr/>
    </dgm:pt>
    <dgm:pt modelId="{E1A41A73-0E68-48BB-8D24-C3D499A8F848}" type="pres">
      <dgm:prSet presAssocID="{ADEB771A-F058-4C7B-95E1-553056D072D6}" presName="rect6" presStyleLbl="alignAcc1" presStyleIdx="5" presStyleCnt="7"/>
      <dgm:spPr/>
      <dgm:t>
        <a:bodyPr/>
        <a:lstStyle/>
        <a:p>
          <a:endParaRPr lang="cs-CZ"/>
        </a:p>
      </dgm:t>
    </dgm:pt>
    <dgm:pt modelId="{A9D3F45C-821A-4C45-A141-2DCB04F02BDC}" type="pres">
      <dgm:prSet presAssocID="{6DE11E60-4893-4433-9542-ACC01B97E4FB}" presName="vertSpace7" presStyleLbl="node1" presStyleIdx="5" presStyleCnt="7"/>
      <dgm:spPr/>
    </dgm:pt>
    <dgm:pt modelId="{F8202D06-0E1E-4E6F-8ED2-9476BABAC9EB}" type="pres">
      <dgm:prSet presAssocID="{6DE11E60-4893-4433-9542-ACC01B97E4FB}" presName="circle7" presStyleLbl="node1" presStyleIdx="6" presStyleCnt="7"/>
      <dgm:spPr/>
    </dgm:pt>
    <dgm:pt modelId="{CE00E588-A5E3-4991-B09F-5E1DDE2481C2}" type="pres">
      <dgm:prSet presAssocID="{6DE11E60-4893-4433-9542-ACC01B97E4F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6A3BD0-21FF-4D3D-AA07-01B22543364D}" type="pres">
      <dgm:prSet presAssocID="{90A7723C-2BB0-412D-AC7F-04C6EC33F234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2D505D-9714-4A5B-B8E5-6FB7C6DCFAF7}" type="pres">
      <dgm:prSet presAssocID="{CF67593F-0326-4751-BA07-3CA31285771B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AF9243-4A56-43FB-AEF9-A2546002578F}" type="pres">
      <dgm:prSet presAssocID="{857716EE-88EC-4A82-9CAF-3DCA590DFE8A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15F472-6F79-421C-BC43-81BBD4B48290}" type="pres">
      <dgm:prSet presAssocID="{0035FA43-E474-4716-822E-F6942BB0723B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018A83-24F2-489F-A9D5-CB7DADE8783C}" type="pres">
      <dgm:prSet presAssocID="{ADEB771A-F058-4C7B-95E1-553056D072D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7AAE0B-9E92-4468-B6BA-2F383437A9C4}" type="pres">
      <dgm:prSet presAssocID="{6DE11E60-4893-4433-9542-ACC01B97E4F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A33828-2180-4E89-B158-8B18E597BB14}" type="presOf" srcId="{CF67593F-0326-4751-BA07-3CA31285771B}" destId="{A12D505D-9714-4A5B-B8E5-6FB7C6DCFAF7}" srcOrd="1" destOrd="0" presId="urn:microsoft.com/office/officeart/2005/8/layout/target3"/>
    <dgm:cxn modelId="{02BF5505-D58E-4B02-8CAE-0734CD85CCF3}" type="presOf" srcId="{857716EE-88EC-4A82-9CAF-3DCA590DFE8A}" destId="{4B8EFD46-98C4-4B8B-A027-6053F5F3C30A}" srcOrd="0" destOrd="0" presId="urn:microsoft.com/office/officeart/2005/8/layout/target3"/>
    <dgm:cxn modelId="{BEEF5458-CB2F-4D49-AB77-8BAC988E1A17}" type="presOf" srcId="{757F3AB3-0718-4624-B441-E567A8F0AB56}" destId="{333A1088-737F-45CB-B68E-254E46348037}" srcOrd="0" destOrd="0" presId="urn:microsoft.com/office/officeart/2005/8/layout/target3"/>
    <dgm:cxn modelId="{E1B515FE-4EA2-4609-B81B-76CF149C3C79}" srcId="{757F3AB3-0718-4624-B441-E567A8F0AB56}" destId="{857716EE-88EC-4A82-9CAF-3DCA590DFE8A}" srcOrd="3" destOrd="0" parTransId="{34BEE377-C48C-468A-AA63-69EC39FCBB96}" sibTransId="{C31A9683-8261-486C-92A5-7862419D085C}"/>
    <dgm:cxn modelId="{DC3C5027-5BD7-47EF-95FE-EAA8F4CDEE77}" type="presOf" srcId="{0035FA43-E474-4716-822E-F6942BB0723B}" destId="{5ABC7B18-A5F8-453C-B692-5DAB692D7DFC}" srcOrd="0" destOrd="0" presId="urn:microsoft.com/office/officeart/2005/8/layout/target3"/>
    <dgm:cxn modelId="{45A6CC98-585E-4C00-A4F8-2773F51FF4E1}" type="presOf" srcId="{D1D4F407-5343-4D3F-B5B9-D407B03CAEB4}" destId="{D005CE8C-CC26-4C3E-AC11-E15060ECD759}" srcOrd="0" destOrd="0" presId="urn:microsoft.com/office/officeart/2005/8/layout/target3"/>
    <dgm:cxn modelId="{CABCC698-8B43-4F6B-9A8D-36C977B9470B}" type="presOf" srcId="{ADEB771A-F058-4C7B-95E1-553056D072D6}" destId="{E1A41A73-0E68-48BB-8D24-C3D499A8F848}" srcOrd="0" destOrd="0" presId="urn:microsoft.com/office/officeart/2005/8/layout/target3"/>
    <dgm:cxn modelId="{4410217C-E1A7-4049-B8C9-B236F7C4C4D3}" type="presOf" srcId="{D1D4F407-5343-4D3F-B5B9-D407B03CAEB4}" destId="{AED2198E-93D5-4001-81B4-73124B309672}" srcOrd="1" destOrd="0" presId="urn:microsoft.com/office/officeart/2005/8/layout/target3"/>
    <dgm:cxn modelId="{D1E3C21A-4884-4EEE-92A1-1A1D710ED902}" type="presOf" srcId="{0035FA43-E474-4716-822E-F6942BB0723B}" destId="{5E15F472-6F79-421C-BC43-81BBD4B48290}" srcOrd="1" destOrd="0" presId="urn:microsoft.com/office/officeart/2005/8/layout/target3"/>
    <dgm:cxn modelId="{CB97348F-79D9-4A78-988A-C839E5344738}" srcId="{757F3AB3-0718-4624-B441-E567A8F0AB56}" destId="{ADEB771A-F058-4C7B-95E1-553056D072D6}" srcOrd="5" destOrd="0" parTransId="{5A61FD84-DAB2-452A-87D6-1DBE7537DEFC}" sibTransId="{8979CC26-E4AF-4FF7-B599-0664316D0F47}"/>
    <dgm:cxn modelId="{B8976506-C58F-446B-B1D4-458F5B7D8B02}" type="presOf" srcId="{ADEB771A-F058-4C7B-95E1-553056D072D6}" destId="{26018A83-24F2-489F-A9D5-CB7DADE8783C}" srcOrd="1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732DDE3-8CBF-44CA-883A-165BDE75AB81}" srcId="{757F3AB3-0718-4624-B441-E567A8F0AB56}" destId="{CF67593F-0326-4751-BA07-3CA31285771B}" srcOrd="2" destOrd="0" parTransId="{4D0E0360-966E-428F-AA29-2546B763509B}" sibTransId="{5A06281E-145C-4829-A20A-B5EC547572AB}"/>
    <dgm:cxn modelId="{C9E6284B-DB50-46EE-9AB4-DA1DF3E945AC}" srcId="{757F3AB3-0718-4624-B441-E567A8F0AB56}" destId="{6DE11E60-4893-4433-9542-ACC01B97E4FB}" srcOrd="6" destOrd="0" parTransId="{B9DD7EC9-BB15-43BD-9572-A8575D1548C3}" sibTransId="{23F4B4BC-F1D2-4023-AA6C-9E1283F12582}"/>
    <dgm:cxn modelId="{820F5269-9A65-422A-BDB8-51C9B6CE6482}" type="presOf" srcId="{90A7723C-2BB0-412D-AC7F-04C6EC33F234}" destId="{5D6A3BD0-21FF-4D3D-AA07-01B22543364D}" srcOrd="1" destOrd="0" presId="urn:microsoft.com/office/officeart/2005/8/layout/target3"/>
    <dgm:cxn modelId="{2AD7B46E-2BE1-4EB2-8439-0CB08318DAE1}" type="presOf" srcId="{CF67593F-0326-4751-BA07-3CA31285771B}" destId="{06B50D75-A708-4B38-9F4A-8C98B6DA4B48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F0A58432-8F2A-4F7B-95F6-CF62B4458556}" type="presOf" srcId="{857716EE-88EC-4A82-9CAF-3DCA590DFE8A}" destId="{B0AF9243-4A56-43FB-AEF9-A2546002578F}" srcOrd="1" destOrd="0" presId="urn:microsoft.com/office/officeart/2005/8/layout/target3"/>
    <dgm:cxn modelId="{BE0320E0-840C-4106-93F5-655FE52601B6}" type="presOf" srcId="{6DE11E60-4893-4433-9542-ACC01B97E4FB}" destId="{787AAE0B-9E92-4468-B6BA-2F383437A9C4}" srcOrd="1" destOrd="0" presId="urn:microsoft.com/office/officeart/2005/8/layout/target3"/>
    <dgm:cxn modelId="{CF2B38D0-CF79-41B1-B9A3-599B24FCB26C}" srcId="{757F3AB3-0718-4624-B441-E567A8F0AB56}" destId="{0035FA43-E474-4716-822E-F6942BB0723B}" srcOrd="4" destOrd="0" parTransId="{B9192801-E0F7-4256-9CAB-BDBE1A00BB95}" sibTransId="{A2CFEB82-0E63-482A-907A-D525AF04232D}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ADFA5CF4-676D-4405-9711-32AED15042F8}" type="presOf" srcId="{6DE11E60-4893-4433-9542-ACC01B97E4FB}" destId="{CE00E588-A5E3-4991-B09F-5E1DDE2481C2}" srcOrd="0" destOrd="0" presId="urn:microsoft.com/office/officeart/2005/8/layout/target3"/>
    <dgm:cxn modelId="{5CE7D415-F8C3-4A54-8DD7-E0BF1BBFE06F}" srcId="{757F3AB3-0718-4624-B441-E567A8F0AB56}" destId="{90A7723C-2BB0-412D-AC7F-04C6EC33F234}" srcOrd="1" destOrd="0" parTransId="{3C413A69-2FA0-4775-BD58-EDBB4FF53D84}" sibTransId="{95E6BDF1-15E6-4E80-A38E-C5042C4EB1E0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E76CE805-B0A1-4D6C-9074-BB6283F39518}" type="presOf" srcId="{90A7723C-2BB0-412D-AC7F-04C6EC33F234}" destId="{D8E141F4-B8E3-420A-A1F4-338956782971}" srcOrd="0" destOrd="0" presId="urn:microsoft.com/office/officeart/2005/8/layout/target3"/>
    <dgm:cxn modelId="{54070A0C-BB2F-4CB9-8916-7C244EFC8A12}" type="presParOf" srcId="{333A1088-737F-45CB-B68E-254E46348037}" destId="{F5ABB229-8D3B-4694-996A-96F23CF14429}" srcOrd="0" destOrd="0" presId="urn:microsoft.com/office/officeart/2005/8/layout/target3"/>
    <dgm:cxn modelId="{D7547E82-6AAA-4087-A31A-FAED520D2402}" type="presParOf" srcId="{333A1088-737F-45CB-B68E-254E46348037}" destId="{F41139FD-01EE-4571-8B17-4FB00FC51163}" srcOrd="1" destOrd="0" presId="urn:microsoft.com/office/officeart/2005/8/layout/target3"/>
    <dgm:cxn modelId="{A8B2BF6E-5E64-42F3-81AF-9EEDEDBB7AF8}" type="presParOf" srcId="{333A1088-737F-45CB-B68E-254E46348037}" destId="{D005CE8C-CC26-4C3E-AC11-E15060ECD759}" srcOrd="2" destOrd="0" presId="urn:microsoft.com/office/officeart/2005/8/layout/target3"/>
    <dgm:cxn modelId="{0AFBB560-4665-4F61-8E69-7A03C7FFEABE}" type="presParOf" srcId="{333A1088-737F-45CB-B68E-254E46348037}" destId="{66D62F22-3BBA-498F-B728-2981674E58F1}" srcOrd="3" destOrd="0" presId="urn:microsoft.com/office/officeart/2005/8/layout/target3"/>
    <dgm:cxn modelId="{C280082C-B1B0-4C12-9CAA-BD90A9228D9C}" type="presParOf" srcId="{333A1088-737F-45CB-B68E-254E46348037}" destId="{D8C06D0F-DD6B-4819-89B8-6DE0D0FC28B7}" srcOrd="4" destOrd="0" presId="urn:microsoft.com/office/officeart/2005/8/layout/target3"/>
    <dgm:cxn modelId="{57716523-B0D7-4EA1-A3FD-BD22780FE2D4}" type="presParOf" srcId="{333A1088-737F-45CB-B68E-254E46348037}" destId="{D8E141F4-B8E3-420A-A1F4-338956782971}" srcOrd="5" destOrd="0" presId="urn:microsoft.com/office/officeart/2005/8/layout/target3"/>
    <dgm:cxn modelId="{9E621132-1B46-4B8D-8D89-026717BCF5EB}" type="presParOf" srcId="{333A1088-737F-45CB-B68E-254E46348037}" destId="{7C586FD0-E8D4-41C5-8C25-8A3A49FDB1AC}" srcOrd="6" destOrd="0" presId="urn:microsoft.com/office/officeart/2005/8/layout/target3"/>
    <dgm:cxn modelId="{906940F3-E89A-4CC4-A521-F015B41A5C04}" type="presParOf" srcId="{333A1088-737F-45CB-B68E-254E46348037}" destId="{F629BFC8-5AA7-4C9A-883C-F818E7F27B0F}" srcOrd="7" destOrd="0" presId="urn:microsoft.com/office/officeart/2005/8/layout/target3"/>
    <dgm:cxn modelId="{15EB7DCB-2C47-4120-AEAC-5C876117418A}" type="presParOf" srcId="{333A1088-737F-45CB-B68E-254E46348037}" destId="{06B50D75-A708-4B38-9F4A-8C98B6DA4B48}" srcOrd="8" destOrd="0" presId="urn:microsoft.com/office/officeart/2005/8/layout/target3"/>
    <dgm:cxn modelId="{538313C5-E210-4631-9BED-B784963C9E1A}" type="presParOf" srcId="{333A1088-737F-45CB-B68E-254E46348037}" destId="{78A42D94-E1ED-4527-8E81-2FBCA87B6535}" srcOrd="9" destOrd="0" presId="urn:microsoft.com/office/officeart/2005/8/layout/target3"/>
    <dgm:cxn modelId="{48D850F9-2C66-4A80-94FB-92759D1272B8}" type="presParOf" srcId="{333A1088-737F-45CB-B68E-254E46348037}" destId="{D47ED3B0-254E-4384-9A22-39B53CFE6F17}" srcOrd="10" destOrd="0" presId="urn:microsoft.com/office/officeart/2005/8/layout/target3"/>
    <dgm:cxn modelId="{ABB676B3-E285-461F-80C3-CFB1C84A0A90}" type="presParOf" srcId="{333A1088-737F-45CB-B68E-254E46348037}" destId="{4B8EFD46-98C4-4B8B-A027-6053F5F3C30A}" srcOrd="11" destOrd="0" presId="urn:microsoft.com/office/officeart/2005/8/layout/target3"/>
    <dgm:cxn modelId="{8EA71BB7-30FD-4677-8CFB-D24718A2B827}" type="presParOf" srcId="{333A1088-737F-45CB-B68E-254E46348037}" destId="{A344B681-DC31-46BB-958D-5145BF86A24C}" srcOrd="12" destOrd="0" presId="urn:microsoft.com/office/officeart/2005/8/layout/target3"/>
    <dgm:cxn modelId="{29734B9A-1607-4AEC-AFA3-5B4D84A5E0CF}" type="presParOf" srcId="{333A1088-737F-45CB-B68E-254E46348037}" destId="{9FD65FF7-F798-49BF-B91B-7F68E33F6E43}" srcOrd="13" destOrd="0" presId="urn:microsoft.com/office/officeart/2005/8/layout/target3"/>
    <dgm:cxn modelId="{E6F81DE9-8B41-4114-B4AE-730F4C868531}" type="presParOf" srcId="{333A1088-737F-45CB-B68E-254E46348037}" destId="{5ABC7B18-A5F8-453C-B692-5DAB692D7DFC}" srcOrd="14" destOrd="0" presId="urn:microsoft.com/office/officeart/2005/8/layout/target3"/>
    <dgm:cxn modelId="{D6530C69-5D9E-4A30-AF5B-2F67AEAA58A9}" type="presParOf" srcId="{333A1088-737F-45CB-B68E-254E46348037}" destId="{4C2B3610-F19A-4767-AD83-E8E84710E792}" srcOrd="15" destOrd="0" presId="urn:microsoft.com/office/officeart/2005/8/layout/target3"/>
    <dgm:cxn modelId="{2CEDE71E-7D43-4127-A302-FB6BADEB8BB4}" type="presParOf" srcId="{333A1088-737F-45CB-B68E-254E46348037}" destId="{8EC1E5F7-5E37-4742-84DD-A20021B64BD2}" srcOrd="16" destOrd="0" presId="urn:microsoft.com/office/officeart/2005/8/layout/target3"/>
    <dgm:cxn modelId="{B560F85B-B160-4107-8269-20C12E710F9E}" type="presParOf" srcId="{333A1088-737F-45CB-B68E-254E46348037}" destId="{E1A41A73-0E68-48BB-8D24-C3D499A8F848}" srcOrd="17" destOrd="0" presId="urn:microsoft.com/office/officeart/2005/8/layout/target3"/>
    <dgm:cxn modelId="{C85CB4D0-1BA7-4467-8D42-ECD36BF70D91}" type="presParOf" srcId="{333A1088-737F-45CB-B68E-254E46348037}" destId="{A9D3F45C-821A-4C45-A141-2DCB04F02BDC}" srcOrd="18" destOrd="0" presId="urn:microsoft.com/office/officeart/2005/8/layout/target3"/>
    <dgm:cxn modelId="{FD2F2545-B62C-441C-9403-E7185532AF6F}" type="presParOf" srcId="{333A1088-737F-45CB-B68E-254E46348037}" destId="{F8202D06-0E1E-4E6F-8ED2-9476BABAC9EB}" srcOrd="19" destOrd="0" presId="urn:microsoft.com/office/officeart/2005/8/layout/target3"/>
    <dgm:cxn modelId="{75373400-5A03-4C6C-9231-A23A5AE1B810}" type="presParOf" srcId="{333A1088-737F-45CB-B68E-254E46348037}" destId="{CE00E588-A5E3-4991-B09F-5E1DDE2481C2}" srcOrd="20" destOrd="0" presId="urn:microsoft.com/office/officeart/2005/8/layout/target3"/>
    <dgm:cxn modelId="{A3EC8ADF-7651-4084-A1E2-41F7796D1CB6}" type="presParOf" srcId="{333A1088-737F-45CB-B68E-254E46348037}" destId="{AED2198E-93D5-4001-81B4-73124B309672}" srcOrd="21" destOrd="0" presId="urn:microsoft.com/office/officeart/2005/8/layout/target3"/>
    <dgm:cxn modelId="{CD65B7EF-C005-46EB-8F53-48AC7B173B5E}" type="presParOf" srcId="{333A1088-737F-45CB-B68E-254E46348037}" destId="{5D6A3BD0-21FF-4D3D-AA07-01B22543364D}" srcOrd="22" destOrd="0" presId="urn:microsoft.com/office/officeart/2005/8/layout/target3"/>
    <dgm:cxn modelId="{FDAF5D06-201C-49CE-9DFD-933222B56FF9}" type="presParOf" srcId="{333A1088-737F-45CB-B68E-254E46348037}" destId="{A12D505D-9714-4A5B-B8E5-6FB7C6DCFAF7}" srcOrd="23" destOrd="0" presId="urn:microsoft.com/office/officeart/2005/8/layout/target3"/>
    <dgm:cxn modelId="{42CA8B82-A35C-40EB-8F6A-31DE4DA6515F}" type="presParOf" srcId="{333A1088-737F-45CB-B68E-254E46348037}" destId="{B0AF9243-4A56-43FB-AEF9-A2546002578F}" srcOrd="24" destOrd="0" presId="urn:microsoft.com/office/officeart/2005/8/layout/target3"/>
    <dgm:cxn modelId="{FB43F8EE-2608-4E81-924A-AA5B19A498BC}" type="presParOf" srcId="{333A1088-737F-45CB-B68E-254E46348037}" destId="{5E15F472-6F79-421C-BC43-81BBD4B48290}" srcOrd="25" destOrd="0" presId="urn:microsoft.com/office/officeart/2005/8/layout/target3"/>
    <dgm:cxn modelId="{F275D8B8-B6E4-40AE-82D3-A516DB969534}" type="presParOf" srcId="{333A1088-737F-45CB-B68E-254E46348037}" destId="{26018A83-24F2-489F-A9D5-CB7DADE8783C}" srcOrd="26" destOrd="0" presId="urn:microsoft.com/office/officeart/2005/8/layout/target3"/>
    <dgm:cxn modelId="{AAF5679B-1062-4D09-8F9D-CAADD0DD59AC}" type="presParOf" srcId="{333A1088-737F-45CB-B68E-254E46348037}" destId="{787AAE0B-9E92-4468-B6BA-2F383437A9C4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05" y="0"/>
          <a:ext cx="74391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705" y="0"/>
        <a:ext cx="7439111" cy="254771"/>
      </dsp:txXfrm>
    </dsp:sp>
    <dsp:sp modelId="{D8C06D0F-DD6B-4819-89B8-6DE0D0FC28B7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8E141F4-B8E3-420A-A1F4-338956782971}">
      <dsp:nvSpPr>
        <dsp:cNvPr id="0" name=""/>
        <dsp:cNvSpPr/>
      </dsp:nvSpPr>
      <dsp:spPr>
        <a:xfrm>
          <a:off x="1273857" y="254771"/>
          <a:ext cx="7439111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.III/2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439111" cy="254771"/>
      </dsp:txXfrm>
    </dsp:sp>
    <dsp:sp modelId="{F629BFC8-5AA7-4C9A-883C-F818E7F27B0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6B50D75-A708-4B38-9F4A-8C98B6DA4B48}">
      <dsp:nvSpPr>
        <dsp:cNvPr id="0" name=""/>
        <dsp:cNvSpPr/>
      </dsp:nvSpPr>
      <dsp:spPr>
        <a:xfrm>
          <a:off x="1273857" y="509542"/>
          <a:ext cx="7439111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439111" cy="254771"/>
      </dsp:txXfrm>
    </dsp:sp>
    <dsp:sp modelId="{D47ED3B0-254E-4384-9A22-39B53CFE6F17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B8EFD46-98C4-4B8B-A027-6053F5F3C30A}">
      <dsp:nvSpPr>
        <dsp:cNvPr id="0" name=""/>
        <dsp:cNvSpPr/>
      </dsp:nvSpPr>
      <dsp:spPr>
        <a:xfrm>
          <a:off x="1273857" y="764313"/>
          <a:ext cx="7439111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19.2.2012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439111" cy="254773"/>
      </dsp:txXfrm>
    </dsp:sp>
    <dsp:sp modelId="{9FD65FF7-F798-49BF-B91B-7F68E33F6E43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ABC7B18-A5F8-453C-B692-5DAB692D7DFC}">
      <dsp:nvSpPr>
        <dsp:cNvPr id="0" name=""/>
        <dsp:cNvSpPr/>
      </dsp:nvSpPr>
      <dsp:spPr>
        <a:xfrm>
          <a:off x="1273857" y="1019086"/>
          <a:ext cx="7439111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VY_32_INOVACE_01_DUMč.10_</a:t>
          </a:r>
          <a:r>
            <a:rPr lang="cs-CZ" sz="1500" kern="1200" dirty="0" smtClean="0">
              <a:latin typeface="Times New Roman" pitchFamily="18" charset="0"/>
              <a:cs typeface="Times New Roman" pitchFamily="18" charset="0"/>
            </a:rPr>
            <a:t>POSLEDNÍ PŘEMYSLOVCI</a:t>
          </a:r>
          <a:endParaRPr lang="cs-CZ" sz="15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439111" cy="254771"/>
      </dsp:txXfrm>
    </dsp:sp>
    <dsp:sp modelId="{8EC1E5F7-5E37-4742-84DD-A20021B64BD2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A41A73-0E68-48BB-8D24-C3D499A8F848}">
      <dsp:nvSpPr>
        <dsp:cNvPr id="0" name=""/>
        <dsp:cNvSpPr/>
      </dsp:nvSpPr>
      <dsp:spPr>
        <a:xfrm>
          <a:off x="1273857" y="1273857"/>
          <a:ext cx="7439111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 10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439111" cy="254771"/>
      </dsp:txXfrm>
    </dsp:sp>
    <dsp:sp modelId="{F8202D06-0E1E-4E6F-8ED2-9476BABAC9E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E00E588-A5E3-4991-B09F-5E1DDE2481C2}">
      <dsp:nvSpPr>
        <dsp:cNvPr id="0" name=""/>
        <dsp:cNvSpPr/>
      </dsp:nvSpPr>
      <dsp:spPr>
        <a:xfrm>
          <a:off x="1273857" y="1528628"/>
          <a:ext cx="7439111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439111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3901F8-B63B-47FE-87BE-C0D043E6BF3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C0E2FB-C0B9-4EEC-B67B-85AFA385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C0E2FB-C0B9-4EEC-B67B-85AFA385992A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28D8D-6299-49F4-9E96-4842AB23DA6B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78EC0-6FEC-4E0F-AFF7-B5409ACBE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A1clav_III." TargetMode="External"/><Relationship Id="rId2" Type="http://schemas.openxmlformats.org/officeDocument/2006/relationships/hyperlink" Target="http://cs.wikipedia.org/wiki/V%C3%A1clav_II.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aclav2_trun.jpg" TargetMode="External"/><Relationship Id="rId3" Type="http://schemas.openxmlformats.org/officeDocument/2006/relationships/hyperlink" Target="http://commons.wikimedia.org/wiki/File:Josef_Mathauser_-_V%C3%A1clav_II._p%C5%99ij%C3%AD%C5%BEd%C3%AD_roku_1282_do_Prahy.jpg" TargetMode="External"/><Relationship Id="rId7" Type="http://schemas.openxmlformats.org/officeDocument/2006/relationships/hyperlink" Target="http://commons.wikimedia.org/wiki/File:Wenzel_II_Kuttenberger_Bergordnung_1280_(01).jpg" TargetMode="External"/><Relationship Id="rId12" Type="http://schemas.openxmlformats.org/officeDocument/2006/relationships/hyperlink" Target="http://commons.wikimedia.org/wiki/File:Vaclav3doUher.jpg" TargetMode="External"/><Relationship Id="rId2" Type="http://schemas.openxmlformats.org/officeDocument/2006/relationships/hyperlink" Target="http://commons.wikimedia.org/wiki/File:Premyslovci_premyslovci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aclav2Zbraslkron.jpg" TargetMode="External"/><Relationship Id="rId11" Type="http://schemas.openxmlformats.org/officeDocument/2006/relationships/hyperlink" Target="http://commons.wikimedia.org/wiki/File:Vaclav3.jpg" TargetMode="External"/><Relationship Id="rId5" Type="http://schemas.openxmlformats.org/officeDocument/2006/relationships/hyperlink" Target="http://cs.wikipedia.org/wiki/Soubor:Grossi_pragenses_avers.jpg" TargetMode="External"/><Relationship Id="rId10" Type="http://schemas.openxmlformats.org/officeDocument/2006/relationships/hyperlink" Target="http://commons.wikimedia.org/wiki/File:WenceslausIImap-cs.png" TargetMode="External"/><Relationship Id="rId4" Type="http://schemas.openxmlformats.org/officeDocument/2006/relationships/hyperlink" Target="http://cs.wikipedia.org/wiki/Soubor:V%C3%A1clavII.jpg" TargetMode="External"/><Relationship Id="rId9" Type="http://schemas.openxmlformats.org/officeDocument/2006/relationships/hyperlink" Target="http://commons.wikimedia.org/wiki/File:Ludvik_KOhl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osef_Mathauser_-_V%C3%A1clav_III._u_hrobu_sv%C3%A9ho_otce_na_Zbraslavi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Vaclav3_uhdenary.jpg" TargetMode="External"/><Relationship Id="rId4" Type="http://schemas.openxmlformats.org/officeDocument/2006/relationships/hyperlink" Target="http://commons.wikimedia.org/wiki/File:Wenceslaus_III_of_Bohemia_se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179512" y="1340768"/>
          <a:ext cx="87129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403648" y="3933056"/>
            <a:ext cx="227818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 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331640" y="4303455"/>
            <a:ext cx="748883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je určena k využití v hodinách vlastivědy ve 4.ročníku  při výuce dějepisné části, ve které se žáci seznamují s významnými obdobími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-V této prezentaci poznávají žáci období vlády posledních Přemyslovců  a zařadí je na časovou osu. Seznamují se s králem Václavem II. a Václavem III. Při prezentaci si mohou žáci dělat poznámky.  Poznávají život v Českém království ve druhé polovině 13.století. Podrobnější informace o tomto období si  mohou vyhledat v encyklopediích nebo na hypertextových odkazech.  Na závěr si mohou zopakovat učivo v malém testu.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i při opakování učiva.</a:t>
            </a:r>
          </a:p>
          <a:p>
            <a:pPr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90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POSLEDNÍ PŘEMYSLOVCI</a:t>
            </a:r>
            <a:endParaRPr lang="cs-CZ" sz="90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poslední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králové z rodu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Přemyslovců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vládli ve 2.polovině 13.století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kresba znázorňuje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Přemysla Otakara II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.,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Václava II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Václava III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s počtem držených korun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kresba pochází ze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Zbraslavské kroniky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která byla napsána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v letech 1305-1339</a:t>
            </a:r>
          </a:p>
        </p:txBody>
      </p:sp>
      <p:pic>
        <p:nvPicPr>
          <p:cNvPr id="4" name="Zástupný symbol pro obrázek 4" descr="Premyslovci_premyslovci.jpg"/>
          <p:cNvPicPr>
            <a:picLocks noChangeAspect="1"/>
          </p:cNvPicPr>
          <p:nvPr/>
        </p:nvPicPr>
        <p:blipFill>
          <a:blip r:embed="rId4" cstate="print"/>
          <a:srcRect l="2625" t="3557" r="2876" b="5556"/>
          <a:stretch>
            <a:fillRect/>
          </a:stretch>
        </p:blipFill>
        <p:spPr>
          <a:xfrm>
            <a:off x="3851920" y="2708920"/>
            <a:ext cx="5040000" cy="364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40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Václav II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(vládl 1278/83 – 1305)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syn Přemysla Otakara II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., v době smrti otce mu bylo 7 let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-jeho strýc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poručník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Ota Braniborský ho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uvěznil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-v Českém království bylo bezvládí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 5 letech se Václav II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s pomocí české šlechty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vrací do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Čech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-v zemi se pomalu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obnovuje pořádek 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klid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PŘÍJEZD VÁCLAVA II. </a:t>
            </a: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                       DO PRAHY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JOSEF_~1.JPG"/>
          <p:cNvPicPr>
            <a:picLocks noChangeAspect="1"/>
          </p:cNvPicPr>
          <p:nvPr/>
        </p:nvPicPr>
        <p:blipFill>
          <a:blip r:embed="rId2" cstate="print"/>
          <a:srcRect l="6811" r="6811" b="10751"/>
          <a:stretch>
            <a:fillRect/>
          </a:stretch>
        </p:blipFill>
        <p:spPr>
          <a:xfrm>
            <a:off x="3995936" y="3573016"/>
            <a:ext cx="4464496" cy="2988383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-v dospělosti byl Václav II.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schopný politik a diplomat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-podporoval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rozvoj měst, řemesel 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obchodu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-nová bohatá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naleziště stříbra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v Kutné Hoře umožnila zavedení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nových mincí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pražský groš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Vaclav2Zbraslkr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404664"/>
            <a:ext cx="3024000" cy="325283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Grossi_pragenses_aver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3861048"/>
            <a:ext cx="2232000" cy="2232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-král Václav II. uděluje práva kutnohorským havířům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Wenzel_II_Kuttenberger_Bergordnung_1280_(01).jpg"/>
          <p:cNvPicPr>
            <a:picLocks noChangeAspect="1"/>
          </p:cNvPicPr>
          <p:nvPr/>
        </p:nvPicPr>
        <p:blipFill>
          <a:blip r:embed="rId2" cstate="print"/>
          <a:srcRect l="7333" r="7333"/>
          <a:stretch>
            <a:fillRect/>
          </a:stretch>
        </p:blipFill>
        <p:spPr>
          <a:xfrm>
            <a:off x="1763688" y="1412776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-v roce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1300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získal Václav II.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polskou korunu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372px-Vaclav2_tru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548680"/>
            <a:ext cx="3543300" cy="571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4" descr="432px-Vaclav3.jpg"/>
          <p:cNvPicPr>
            <a:picLocks noChangeAspect="1"/>
          </p:cNvPicPr>
          <p:nvPr/>
        </p:nvPicPr>
        <p:blipFill>
          <a:blip r:embed="rId3" cstate="print"/>
          <a:srcRect l="8819" t="12700"/>
          <a:stretch>
            <a:fillRect/>
          </a:stretch>
        </p:blipFill>
        <p:spPr>
          <a:xfrm>
            <a:off x="1259632" y="1988840"/>
            <a:ext cx="2556000" cy="33989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-pro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syna Václava III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získal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uherskou korunu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Ludvik_KOhl.jpg"/>
          <p:cNvPicPr>
            <a:picLocks noChangeAspect="1"/>
          </p:cNvPicPr>
          <p:nvPr/>
        </p:nvPicPr>
        <p:blipFill>
          <a:blip r:embed="rId2" cstate="print"/>
          <a:srcRect l="5000" r="5000"/>
          <a:stretch>
            <a:fillRect/>
          </a:stretch>
        </p:blipFill>
        <p:spPr>
          <a:xfrm>
            <a:off x="1979712" y="1484784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MAPA ÚZEMÍ RODU PŘEMYSLOVCŮ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590px-WenceslausIImap-cs.png"/>
          <p:cNvPicPr>
            <a:picLocks noChangeAspect="1"/>
          </p:cNvPicPr>
          <p:nvPr/>
        </p:nvPicPr>
        <p:blipFill>
          <a:blip r:embed="rId2" cstate="print"/>
          <a:srcRect t="13063" b="13063"/>
          <a:stretch>
            <a:fillRect/>
          </a:stretch>
        </p:blipFill>
        <p:spPr>
          <a:xfrm>
            <a:off x="1835696" y="620688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4000" b="1" u="sng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Václav III.</a:t>
            </a:r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vládl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pouze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1 rok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1305-1306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 český, polský a uherský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-velmi brzy (v roce 1305)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vzdal uherské koruny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KRÁL NA CESTĚ DO UHER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32px-Vaclav3.jpg"/>
          <p:cNvPicPr>
            <a:picLocks noChangeAspect="1"/>
          </p:cNvPicPr>
          <p:nvPr/>
        </p:nvPicPr>
        <p:blipFill>
          <a:blip r:embed="rId2" cstate="print"/>
          <a:srcRect t="9144"/>
          <a:stretch>
            <a:fillRect/>
          </a:stretch>
        </p:blipFill>
        <p:spPr>
          <a:xfrm>
            <a:off x="5940152" y="3717032"/>
            <a:ext cx="2268000" cy="286196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Vaclav3doUh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1484784"/>
            <a:ext cx="3132000" cy="442600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VÁCLAV III. U HROBU OTCE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OSEF_~1.JPG"/>
          <p:cNvPicPr>
            <a:picLocks noChangeAspect="1"/>
          </p:cNvPicPr>
          <p:nvPr/>
        </p:nvPicPr>
        <p:blipFill>
          <a:blip r:embed="rId2" cstate="print"/>
          <a:srcRect l="6929" r="6929"/>
          <a:stretch>
            <a:fillRect/>
          </a:stretch>
        </p:blipFill>
        <p:spPr>
          <a:xfrm>
            <a:off x="1619672" y="764704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-v Polsku začalo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povstání proti českému králi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-král Václav III. se vydal s vojskem do Polska, cestou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přenocoval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 Olomouci a zde byl zabit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rod Přemyslovců vymřel po meči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vládl více než 400 let</a:t>
            </a: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UHERSKÉ DENÁRY VÁCLAVA III.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RELIÉF PODLE MINCOVNÍ </a:t>
            </a: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              PEČETI VÁCLAVA III.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800px-Wenceslaus_III_of_Bohemia_seal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4644008" y="2996952"/>
            <a:ext cx="4320000" cy="3240000"/>
          </a:xfrm>
          <a:prstGeom prst="rect">
            <a:avLst/>
          </a:prstGeom>
        </p:spPr>
      </p:pic>
      <p:pic>
        <p:nvPicPr>
          <p:cNvPr id="5" name="Zástupný symbol pro obrázek 4" descr="Vaclav3_uhdenar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2708920"/>
            <a:ext cx="1895475" cy="1676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i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1) Který král měl korunu českou a polskou?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Václav II.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Kde byla objevena nová naleziště stříbra?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 okolí Kutné Hory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Jak se jmenovaly nové stříbrné mince?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pražské groše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4) Které královské koruny měl Václav III.?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českou, polskou a uherskou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5) Jak dlouho vládl Václav III.?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vládl 1 rok, byl zabit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6) Co znamená, že rod Přemyslovců vymřel po meči?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Václav III. byl posledním mužem z rodu Přemyslovců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229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&lt;http://commons.wikimedia.org/wiki/File:Premyslovci_premyslovci.jpg?uselang=cs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MATHAUSER, 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&lt;http://commons.wikimedia.org/wiki/File:Josef_Mathauser_-_V%C3%A1clav_II._p%C5%99ij%C3%AD%C5%BEd%C3%AD_roku_1282_do_Prahy.jpg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DILIGENT.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&lt;http://cs.wikipedia.org/wiki/Soubor:Grossi_pragenses_avers.jpg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ANONYMOUS.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&lt;http://cs.wikipedia.org/wiki/Soubor:Vaclav2Zbraslkron.jpg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&lt;http://commons.wikimedia.org/wiki/File:Wenzel_II_Kuttenberger_Bergordnung_1280_(01).jpg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&lt;http://cs.wikipedia.org/wiki/Soubor:V%C3%A1clavII.jpg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MANESSE.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&lt;http://commons.wikimedia.org/wiki/File:Vaclav2_trun.jpg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ACOMA.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&lt;http://commons.wikimedia.org/wiki/File:Ludvik_KOhl.jpg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MOZZAN.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&lt;http://commons.wikimedia.org/wiki/File:WenceslausIImap-cs.png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&lt;http://commons.wikimedia.org/wiki/File:Vaclav3.jpg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ANONYMOUS.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&lt;http://commons.wikimedia.org/wiki/File:Vaclav3doUher.jpg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568952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MATHAUSER, 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&lt;http://commons.wikimedia.org/wiki/File:Josef_Mathauser_-_V%C3%A1clav_III._u_hrobu_sv%C3%A9ho_otce_na_Zbraslavi.jpg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MAŇAS, M.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7.5.2012].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&lt;http://commons.wikimedia.org/wiki/File:Wenceslaus_III_of_Bohemia_seal.jpg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ANONYMOUS.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5"/>
              </a:rPr>
              <a:t>7.5.2012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].Dostupný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&lt;http://commons.wikimedia.org/wiki/File:Vaclav3_uhdenary.jpg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8072094408. s.87.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ČORNEJ, Pavel.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Panovníci českých zemí.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1.vyd. Praha: Fragment, 1992.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809010752. s. 28 – 29.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Praha:Kartografie Praha, 1998.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ISBN 8070115017. s. 32 – 33.</a:t>
            </a:r>
          </a:p>
          <a:p>
            <a:pPr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501</TotalTime>
  <Words>542</Words>
  <Application>Microsoft Office PowerPoint</Application>
  <PresentationFormat>Předvádění na obrazovce (4:3)</PresentationFormat>
  <Paragraphs>165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POSLEDNÍ PŘEMYSLOVCI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OPAKOVÁNÍ</vt:lpstr>
      <vt:lpstr>Použité 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POSLEDNÍ PŘEMYSLOVCI</dc:title>
  <dc:creator>Marta</dc:creator>
  <cp:lastModifiedBy>Marta</cp:lastModifiedBy>
  <cp:revision>67</cp:revision>
  <dcterms:created xsi:type="dcterms:W3CDTF">2012-01-28T15:17:56Z</dcterms:created>
  <dcterms:modified xsi:type="dcterms:W3CDTF">2012-07-19T08:47:58Z</dcterms:modified>
</cp:coreProperties>
</file>