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6" r:id="rId2"/>
    <p:sldId id="256" r:id="rId3"/>
    <p:sldId id="277" r:id="rId4"/>
    <p:sldId id="280" r:id="rId5"/>
    <p:sldId id="283" r:id="rId6"/>
    <p:sldId id="284" r:id="rId7"/>
    <p:sldId id="286" r:id="rId8"/>
    <p:sldId id="285" r:id="rId9"/>
    <p:sldId id="281" r:id="rId10"/>
    <p:sldId id="289" r:id="rId11"/>
    <p:sldId id="290" r:id="rId12"/>
    <p:sldId id="279" r:id="rId13"/>
    <p:sldId id="28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61F1C308-274F-42BE-9B9E-E2AB429B31F1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1F50C9F7-F3F7-4F64-AB86-A944B8F91328}" type="parTrans" cxnId="{7C77F241-1CD5-43DB-BAEC-CA6BA1588BC3}">
      <dgm:prSet/>
      <dgm:spPr/>
      <dgm:t>
        <a:bodyPr/>
        <a:lstStyle/>
        <a:p>
          <a:endParaRPr lang="cs-CZ"/>
        </a:p>
      </dgm:t>
    </dgm:pt>
    <dgm:pt modelId="{DFD1D7F5-F460-4B62-956F-BAC7CE5274C9}" type="sibTrans" cxnId="{7C77F241-1CD5-43DB-BAEC-CA6BA1588BC3}">
      <dgm:prSet/>
      <dgm:spPr/>
      <dgm:t>
        <a:bodyPr/>
        <a:lstStyle/>
        <a:p>
          <a:endParaRPr lang="cs-CZ"/>
        </a:p>
      </dgm:t>
    </dgm:pt>
    <dgm:pt modelId="{077F5DE5-7456-491D-8613-8EE80B9A599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73C1381-1C5B-4763-B3F0-4FF77EB973F1}" type="parTrans" cxnId="{0B9F5936-8E69-496B-85B0-774AF0000DB5}">
      <dgm:prSet/>
      <dgm:spPr/>
      <dgm:t>
        <a:bodyPr/>
        <a:lstStyle/>
        <a:p>
          <a:endParaRPr lang="cs-CZ"/>
        </a:p>
      </dgm:t>
    </dgm:pt>
    <dgm:pt modelId="{8352AC89-B17D-4D4F-A9A9-4E8CC3170D8C}" type="sibTrans" cxnId="{0B9F5936-8E69-496B-85B0-774AF0000DB5}">
      <dgm:prSet/>
      <dgm:spPr/>
      <dgm:t>
        <a:bodyPr/>
        <a:lstStyle/>
        <a:p>
          <a:endParaRPr lang="cs-CZ"/>
        </a:p>
      </dgm:t>
    </dgm:pt>
    <dgm:pt modelId="{71D88C15-3201-4B83-B34A-42A3FFEBC9E8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             DATUM: </a:t>
          </a:r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26.2.2012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1A1E402-0260-4FEB-B899-1DA4ACA1E544}" type="parTrans" cxnId="{8BD722D3-D751-4F75-AA7E-42091CC69D22}">
      <dgm:prSet/>
      <dgm:spPr/>
      <dgm:t>
        <a:bodyPr/>
        <a:lstStyle/>
        <a:p>
          <a:endParaRPr lang="cs-CZ"/>
        </a:p>
      </dgm:t>
    </dgm:pt>
    <dgm:pt modelId="{245D42BA-B311-4156-82B0-6205299C24F7}" type="sibTrans" cxnId="{8BD722D3-D751-4F75-AA7E-42091CC69D22}">
      <dgm:prSet/>
      <dgm:spPr/>
      <dgm:t>
        <a:bodyPr/>
        <a:lstStyle/>
        <a:p>
          <a:endParaRPr lang="cs-CZ"/>
        </a:p>
      </dgm:t>
    </dgm:pt>
    <dgm:pt modelId="{811E480E-3567-49C9-ACF7-80A70BBF49A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VY_32_INOVACE_01_DUMč.11_JAN LUCEMBURSKÝ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17F1B977-D223-44CD-809B-6B2A72F4E233}" type="parTrans" cxnId="{DD75E376-2C34-4609-986F-1BADC7BCC531}">
      <dgm:prSet/>
      <dgm:spPr/>
      <dgm:t>
        <a:bodyPr/>
        <a:lstStyle/>
        <a:p>
          <a:endParaRPr lang="cs-CZ"/>
        </a:p>
      </dgm:t>
    </dgm:pt>
    <dgm:pt modelId="{AE5E1207-1D78-4EF2-BADE-45F43BF5CB54}" type="sibTrans" cxnId="{DD75E376-2C34-4609-986F-1BADC7BCC531}">
      <dgm:prSet/>
      <dgm:spPr/>
      <dgm:t>
        <a:bodyPr/>
        <a:lstStyle/>
        <a:p>
          <a:endParaRPr lang="cs-CZ"/>
        </a:p>
      </dgm:t>
    </dgm:pt>
    <dgm:pt modelId="{86837884-1CE9-4469-90A5-8865640ED056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11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73D0A0D9-EBFC-48F7-B975-8D004BB53E0A}" type="parTrans" cxnId="{74B870B3-6E7D-4B9D-B972-2959229C1F7F}">
      <dgm:prSet/>
      <dgm:spPr/>
      <dgm:t>
        <a:bodyPr/>
        <a:lstStyle/>
        <a:p>
          <a:endParaRPr lang="cs-CZ"/>
        </a:p>
      </dgm:t>
    </dgm:pt>
    <dgm:pt modelId="{73D1DD02-7D2E-4824-A5DD-547EC22C9E9E}" type="sibTrans" cxnId="{74B870B3-6E7D-4B9D-B972-2959229C1F7F}">
      <dgm:prSet/>
      <dgm:spPr/>
      <dgm:t>
        <a:bodyPr/>
        <a:lstStyle/>
        <a:p>
          <a:endParaRPr lang="cs-CZ"/>
        </a:p>
      </dgm:t>
    </dgm:pt>
    <dgm:pt modelId="{A541612C-EA58-49DC-9395-BCC621D34AF3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3D97B5BE-E8F6-417A-9732-D15D75BBA7AB}" type="parTrans" cxnId="{B04FBCF8-CFEC-439E-AD59-84E98211DF22}">
      <dgm:prSet/>
      <dgm:spPr/>
      <dgm:t>
        <a:bodyPr/>
        <a:lstStyle/>
        <a:p>
          <a:endParaRPr lang="cs-CZ"/>
        </a:p>
      </dgm:t>
    </dgm:pt>
    <dgm:pt modelId="{0E64EFDE-4A66-47C6-B65F-C2CCAFB50CFC}" type="sibTrans" cxnId="{B04FBCF8-CFEC-439E-AD59-84E98211DF2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F5C2A80A-89DC-4191-9221-D10870E512D8}" type="pres">
      <dgm:prSet presAssocID="{61F1C308-274F-42BE-9B9E-E2AB429B31F1}" presName="vertSpace2" presStyleLbl="node1" presStyleIdx="0" presStyleCnt="7"/>
      <dgm:spPr/>
    </dgm:pt>
    <dgm:pt modelId="{488C6D0A-3FCD-4CC3-9610-EA0BA819E643}" type="pres">
      <dgm:prSet presAssocID="{61F1C308-274F-42BE-9B9E-E2AB429B31F1}" presName="circle2" presStyleLbl="node1" presStyleIdx="1" presStyleCnt="7"/>
      <dgm:spPr/>
    </dgm:pt>
    <dgm:pt modelId="{C3BEF138-6273-4BBC-8BD7-87225F54CE74}" type="pres">
      <dgm:prSet presAssocID="{61F1C308-274F-42BE-9B9E-E2AB429B31F1}" presName="rect2" presStyleLbl="alignAcc1" presStyleIdx="1" presStyleCnt="7"/>
      <dgm:spPr/>
      <dgm:t>
        <a:bodyPr/>
        <a:lstStyle/>
        <a:p>
          <a:endParaRPr lang="cs-CZ"/>
        </a:p>
      </dgm:t>
    </dgm:pt>
    <dgm:pt modelId="{2FB62C87-1650-4062-AC06-46B9C4DF0618}" type="pres">
      <dgm:prSet presAssocID="{077F5DE5-7456-491D-8613-8EE80B9A5994}" presName="vertSpace3" presStyleLbl="node1" presStyleIdx="1" presStyleCnt="7"/>
      <dgm:spPr/>
    </dgm:pt>
    <dgm:pt modelId="{0DAB27D6-4F21-4F5B-BBE3-8474CCF07403}" type="pres">
      <dgm:prSet presAssocID="{077F5DE5-7456-491D-8613-8EE80B9A5994}" presName="circle3" presStyleLbl="node1" presStyleIdx="2" presStyleCnt="7"/>
      <dgm:spPr/>
    </dgm:pt>
    <dgm:pt modelId="{6DADC74E-EFCB-4A02-812F-EDA093039AC7}" type="pres">
      <dgm:prSet presAssocID="{077F5DE5-7456-491D-8613-8EE80B9A5994}" presName="rect3" presStyleLbl="alignAcc1" presStyleIdx="2" presStyleCnt="7"/>
      <dgm:spPr/>
      <dgm:t>
        <a:bodyPr/>
        <a:lstStyle/>
        <a:p>
          <a:endParaRPr lang="cs-CZ"/>
        </a:p>
      </dgm:t>
    </dgm:pt>
    <dgm:pt modelId="{9C30FE44-6A47-46FA-99AF-54E7D1925CBD}" type="pres">
      <dgm:prSet presAssocID="{71D88C15-3201-4B83-B34A-42A3FFEBC9E8}" presName="vertSpace4" presStyleLbl="node1" presStyleIdx="2" presStyleCnt="7"/>
      <dgm:spPr/>
    </dgm:pt>
    <dgm:pt modelId="{7F08BD48-5584-4D30-ACA0-185F4029D035}" type="pres">
      <dgm:prSet presAssocID="{71D88C15-3201-4B83-B34A-42A3FFEBC9E8}" presName="circle4" presStyleLbl="node1" presStyleIdx="3" presStyleCnt="7"/>
      <dgm:spPr/>
    </dgm:pt>
    <dgm:pt modelId="{0C81C929-5D53-413A-A4A8-677E232C443B}" type="pres">
      <dgm:prSet presAssocID="{71D88C15-3201-4B83-B34A-42A3FFEBC9E8}" presName="rect4" presStyleLbl="alignAcc1" presStyleIdx="3" presStyleCnt="7"/>
      <dgm:spPr/>
      <dgm:t>
        <a:bodyPr/>
        <a:lstStyle/>
        <a:p>
          <a:endParaRPr lang="cs-CZ"/>
        </a:p>
      </dgm:t>
    </dgm:pt>
    <dgm:pt modelId="{2792C36F-F96B-4856-AD54-40E2635D9DF9}" type="pres">
      <dgm:prSet presAssocID="{811E480E-3567-49C9-ACF7-80A70BBF49A4}" presName="vertSpace5" presStyleLbl="node1" presStyleIdx="3" presStyleCnt="7"/>
      <dgm:spPr/>
    </dgm:pt>
    <dgm:pt modelId="{CE269510-347B-44B2-9D75-4116EFE28F4E}" type="pres">
      <dgm:prSet presAssocID="{811E480E-3567-49C9-ACF7-80A70BBF49A4}" presName="circle5" presStyleLbl="node1" presStyleIdx="4" presStyleCnt="7"/>
      <dgm:spPr/>
    </dgm:pt>
    <dgm:pt modelId="{41216BAE-B351-4963-92A7-A75B9D382B20}" type="pres">
      <dgm:prSet presAssocID="{811E480E-3567-49C9-ACF7-80A70BBF49A4}" presName="rect5" presStyleLbl="alignAcc1" presStyleIdx="4" presStyleCnt="7"/>
      <dgm:spPr/>
      <dgm:t>
        <a:bodyPr/>
        <a:lstStyle/>
        <a:p>
          <a:endParaRPr lang="cs-CZ"/>
        </a:p>
      </dgm:t>
    </dgm:pt>
    <dgm:pt modelId="{D4671147-BC4B-4D34-B981-4264998F9058}" type="pres">
      <dgm:prSet presAssocID="{86837884-1CE9-4469-90A5-8865640ED056}" presName="vertSpace6" presStyleLbl="node1" presStyleIdx="4" presStyleCnt="7"/>
      <dgm:spPr/>
    </dgm:pt>
    <dgm:pt modelId="{3DC9BFC7-02D3-4B4B-824E-6C8EB8F9EAE4}" type="pres">
      <dgm:prSet presAssocID="{86837884-1CE9-4469-90A5-8865640ED056}" presName="circle6" presStyleLbl="node1" presStyleIdx="5" presStyleCnt="7"/>
      <dgm:spPr/>
    </dgm:pt>
    <dgm:pt modelId="{F864774D-BFEA-4C40-83C6-543D7064D50A}" type="pres">
      <dgm:prSet presAssocID="{86837884-1CE9-4469-90A5-8865640ED056}" presName="rect6" presStyleLbl="alignAcc1" presStyleIdx="5" presStyleCnt="7"/>
      <dgm:spPr/>
      <dgm:t>
        <a:bodyPr/>
        <a:lstStyle/>
        <a:p>
          <a:endParaRPr lang="cs-CZ"/>
        </a:p>
      </dgm:t>
    </dgm:pt>
    <dgm:pt modelId="{57C7C5AB-3F15-4C70-97C5-D82C9AA4CBAA}" type="pres">
      <dgm:prSet presAssocID="{A541612C-EA58-49DC-9395-BCC621D34AF3}" presName="vertSpace7" presStyleLbl="node1" presStyleIdx="5" presStyleCnt="7"/>
      <dgm:spPr/>
    </dgm:pt>
    <dgm:pt modelId="{AC21F3F7-AD76-4C58-B43A-F5F50AC04031}" type="pres">
      <dgm:prSet presAssocID="{A541612C-EA58-49DC-9395-BCC621D34AF3}" presName="circle7" presStyleLbl="node1" presStyleIdx="6" presStyleCnt="7"/>
      <dgm:spPr/>
    </dgm:pt>
    <dgm:pt modelId="{FDC84428-F920-4F70-BCF8-5994FECA0F7A}" type="pres">
      <dgm:prSet presAssocID="{A541612C-EA58-49DC-9395-BCC621D34AF3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8CB7E4-67C1-480E-BFC4-6DFDDF5E9DA0}" type="pres">
      <dgm:prSet presAssocID="{61F1C308-274F-42BE-9B9E-E2AB429B31F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1FA4D0-D844-42AF-9639-66989D36D8F0}" type="pres">
      <dgm:prSet presAssocID="{077F5DE5-7456-491D-8613-8EE80B9A5994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37CB7C-099C-44D7-9375-A19BF905C53E}" type="pres">
      <dgm:prSet presAssocID="{71D88C15-3201-4B83-B34A-42A3FFEBC9E8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B22498-2A9B-40C3-86F0-638C68131D7A}" type="pres">
      <dgm:prSet presAssocID="{811E480E-3567-49C9-ACF7-80A70BBF49A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C9A799-7286-4176-AD9B-7E62224E7842}" type="pres">
      <dgm:prSet presAssocID="{86837884-1CE9-4469-90A5-8865640ED05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9BF7A5-1E12-4367-ABD3-F572D9D5AF57}" type="pres">
      <dgm:prSet presAssocID="{A541612C-EA58-49DC-9395-BCC621D34AF3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B8FED64-BE4A-4575-9933-D3E54E5AEB4A}" type="presOf" srcId="{71D88C15-3201-4B83-B34A-42A3FFEBC9E8}" destId="{5D37CB7C-099C-44D7-9375-A19BF905C53E}" srcOrd="1" destOrd="0" presId="urn:microsoft.com/office/officeart/2005/8/layout/target3"/>
    <dgm:cxn modelId="{33662351-1F29-40D2-98BF-3BA9DEF29265}" type="presOf" srcId="{86837884-1CE9-4469-90A5-8865640ED056}" destId="{AFC9A799-7286-4176-AD9B-7E62224E7842}" srcOrd="1" destOrd="0" presId="urn:microsoft.com/office/officeart/2005/8/layout/target3"/>
    <dgm:cxn modelId="{0A531A5E-61AB-4BAF-A632-26AFF8FB1BB5}" type="presOf" srcId="{811E480E-3567-49C9-ACF7-80A70BBF49A4}" destId="{EBB22498-2A9B-40C3-86F0-638C68131D7A}" srcOrd="1" destOrd="0" presId="urn:microsoft.com/office/officeart/2005/8/layout/target3"/>
    <dgm:cxn modelId="{8BD722D3-D751-4F75-AA7E-42091CC69D22}" srcId="{757F3AB3-0718-4624-B441-E567A8F0AB56}" destId="{71D88C15-3201-4B83-B34A-42A3FFEBC9E8}" srcOrd="3" destOrd="0" parTransId="{E1A1E402-0260-4FEB-B899-1DA4ACA1E544}" sibTransId="{245D42BA-B311-4156-82B0-6205299C24F7}"/>
    <dgm:cxn modelId="{6EEFC86B-B3B1-488A-833F-E9728539E83C}" type="presOf" srcId="{077F5DE5-7456-491D-8613-8EE80B9A5994}" destId="{6DADC74E-EFCB-4A02-812F-EDA093039AC7}" srcOrd="0" destOrd="0" presId="urn:microsoft.com/office/officeart/2005/8/layout/target3"/>
    <dgm:cxn modelId="{2FEB311F-DE3D-434D-BD23-7233FFC428FF}" type="presOf" srcId="{077F5DE5-7456-491D-8613-8EE80B9A5994}" destId="{CD1FA4D0-D844-42AF-9639-66989D36D8F0}" srcOrd="1" destOrd="0" presId="urn:microsoft.com/office/officeart/2005/8/layout/target3"/>
    <dgm:cxn modelId="{2E5EDB91-4A94-4372-AE70-21E6C5E3AA0C}" type="presOf" srcId="{61F1C308-274F-42BE-9B9E-E2AB429B31F1}" destId="{C3BEF138-6273-4BBC-8BD7-87225F54CE74}" srcOrd="0" destOrd="0" presId="urn:microsoft.com/office/officeart/2005/8/layout/target3"/>
    <dgm:cxn modelId="{DD75E376-2C34-4609-986F-1BADC7BCC531}" srcId="{757F3AB3-0718-4624-B441-E567A8F0AB56}" destId="{811E480E-3567-49C9-ACF7-80A70BBF49A4}" srcOrd="4" destOrd="0" parTransId="{17F1B977-D223-44CD-809B-6B2A72F4E233}" sibTransId="{AE5E1207-1D78-4EF2-BADE-45F43BF5CB54}"/>
    <dgm:cxn modelId="{74B870B3-6E7D-4B9D-B972-2959229C1F7F}" srcId="{757F3AB3-0718-4624-B441-E567A8F0AB56}" destId="{86837884-1CE9-4469-90A5-8865640ED056}" srcOrd="5" destOrd="0" parTransId="{73D0A0D9-EBFC-48F7-B975-8D004BB53E0A}" sibTransId="{73D1DD02-7D2E-4824-A5DD-547EC22C9E9E}"/>
    <dgm:cxn modelId="{EDF6FE6B-9DBE-4D7B-B8FD-7098875B4EED}" srcId="{757F3AB3-0718-4624-B441-E567A8F0AB56}" destId="{D8197B8C-B260-4A16-BDF4-0947B075E274}" srcOrd="9" destOrd="0" parTransId="{51C5993D-B262-45E6-B66E-76BC9D6D883D}" sibTransId="{1AEC7F05-E0FE-459C-BD47-224AC9D7BEE4}"/>
    <dgm:cxn modelId="{3F2FFA5B-9539-4245-AB84-A800FD52F947}" type="presOf" srcId="{A541612C-EA58-49DC-9395-BCC621D34AF3}" destId="{829BF7A5-1E12-4367-ABD3-F572D9D5AF5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C77F241-1CD5-43DB-BAEC-CA6BA1588BC3}" srcId="{757F3AB3-0718-4624-B441-E567A8F0AB56}" destId="{61F1C308-274F-42BE-9B9E-E2AB429B31F1}" srcOrd="1" destOrd="0" parTransId="{1F50C9F7-F3F7-4F64-AB86-A944B8F91328}" sibTransId="{DFD1D7F5-F460-4B62-956F-BAC7CE5274C9}"/>
    <dgm:cxn modelId="{AB906E97-3CD9-4E05-91AE-864F8E394536}" srcId="{757F3AB3-0718-4624-B441-E567A8F0AB56}" destId="{D1B46980-6531-4606-95E6-44980827E919}" srcOrd="7" destOrd="0" parTransId="{4F7B2CF5-A270-4D61-A510-1C1C5A4DCD3B}" sibTransId="{CFF69701-2866-4EF5-BFB5-F3F9B72EB817}"/>
    <dgm:cxn modelId="{0B9F5936-8E69-496B-85B0-774AF0000DB5}" srcId="{757F3AB3-0718-4624-B441-E567A8F0AB56}" destId="{077F5DE5-7456-491D-8613-8EE80B9A5994}" srcOrd="2" destOrd="0" parTransId="{873C1381-1C5B-4763-B3F0-4FF77EB973F1}" sibTransId="{8352AC89-B17D-4D4F-A9A9-4E8CC3170D8C}"/>
    <dgm:cxn modelId="{BE8CA0CD-6639-4DF9-B06E-536D6CE544B8}" type="presOf" srcId="{D1D4F407-5343-4D3F-B5B9-D407B03CAEB4}" destId="{D005CE8C-CC26-4C3E-AC11-E15060ECD759}" srcOrd="0" destOrd="0" presId="urn:microsoft.com/office/officeart/2005/8/layout/target3"/>
    <dgm:cxn modelId="{98CCB801-CDAC-4CAA-AD63-8F8703956A59}" type="presOf" srcId="{811E480E-3567-49C9-ACF7-80A70BBF49A4}" destId="{41216BAE-B351-4963-92A7-A75B9D382B20}" srcOrd="0" destOrd="0" presId="urn:microsoft.com/office/officeart/2005/8/layout/target3"/>
    <dgm:cxn modelId="{069D9545-C8BA-4AEF-B0A6-827484F43E9A}" type="presOf" srcId="{D1D4F407-5343-4D3F-B5B9-D407B03CAEB4}" destId="{AED2198E-93D5-4001-81B4-73124B309672}" srcOrd="1" destOrd="0" presId="urn:microsoft.com/office/officeart/2005/8/layout/target3"/>
    <dgm:cxn modelId="{29CC998E-DA97-404C-B7E2-AE6A603D1921}" type="presOf" srcId="{A541612C-EA58-49DC-9395-BCC621D34AF3}" destId="{FDC84428-F920-4F70-BCF8-5994FECA0F7A}" srcOrd="0" destOrd="0" presId="urn:microsoft.com/office/officeart/2005/8/layout/target3"/>
    <dgm:cxn modelId="{AB642C51-AE06-4644-B1AF-945DF60DA815}" type="presOf" srcId="{61F1C308-274F-42BE-9B9E-E2AB429B31F1}" destId="{568CB7E4-67C1-480E-BFC4-6DFDDF5E9DA0}" srcOrd="1" destOrd="0" presId="urn:microsoft.com/office/officeart/2005/8/layout/target3"/>
    <dgm:cxn modelId="{2221FB34-310D-4638-ACAE-9ACC709E4926}" srcId="{757F3AB3-0718-4624-B441-E567A8F0AB56}" destId="{4C35D32F-0EAB-4CD7-82EE-45574DC2A586}" srcOrd="10" destOrd="0" parTransId="{A15F02C0-547C-48B3-9D05-E7F145EBF3C4}" sibTransId="{8C5711BF-38F0-4590-B6BC-B3119A33CA2E}"/>
    <dgm:cxn modelId="{4DE52D18-699A-464E-B473-E61BCCF75616}" type="presOf" srcId="{71D88C15-3201-4B83-B34A-42A3FFEBC9E8}" destId="{0C81C929-5D53-413A-A4A8-677E232C443B}" srcOrd="0" destOrd="0" presId="urn:microsoft.com/office/officeart/2005/8/layout/target3"/>
    <dgm:cxn modelId="{21467752-3B12-438A-992B-AD06BF82D7F0}" type="presOf" srcId="{757F3AB3-0718-4624-B441-E567A8F0AB56}" destId="{333A1088-737F-45CB-B68E-254E46348037}" srcOrd="0" destOrd="0" presId="urn:microsoft.com/office/officeart/2005/8/layout/target3"/>
    <dgm:cxn modelId="{2F8ABB77-C677-4CEF-ACCC-31ABEE299708}" type="presOf" srcId="{86837884-1CE9-4469-90A5-8865640ED056}" destId="{F864774D-BFEA-4C40-83C6-543D7064D50A}" srcOrd="0" destOrd="0" presId="urn:microsoft.com/office/officeart/2005/8/layout/target3"/>
    <dgm:cxn modelId="{B04FBCF8-CFEC-439E-AD59-84E98211DF22}" srcId="{757F3AB3-0718-4624-B441-E567A8F0AB56}" destId="{A541612C-EA58-49DC-9395-BCC621D34AF3}" srcOrd="6" destOrd="0" parTransId="{3D97B5BE-E8F6-417A-9732-D15D75BBA7AB}" sibTransId="{0E64EFDE-4A66-47C6-B65F-C2CCAFB50CFC}"/>
    <dgm:cxn modelId="{7BC66EC3-EBD6-4F3A-99ED-9D25F66FFA51}" srcId="{757F3AB3-0718-4624-B441-E567A8F0AB56}" destId="{B651F6E3-6281-48DB-9319-2AEAFDAE7572}" srcOrd="8" destOrd="0" parTransId="{A571E265-742E-411A-ABCF-E39FDBC7528A}" sibTransId="{E33260FE-399D-481C-B2D6-3B35DD16DC84}"/>
    <dgm:cxn modelId="{786D37B7-A43F-441E-A23E-5476FD618F74}" type="presParOf" srcId="{333A1088-737F-45CB-B68E-254E46348037}" destId="{F5ABB229-8D3B-4694-996A-96F23CF14429}" srcOrd="0" destOrd="0" presId="urn:microsoft.com/office/officeart/2005/8/layout/target3"/>
    <dgm:cxn modelId="{0E868BA3-8F47-485F-8514-15754EB82A80}" type="presParOf" srcId="{333A1088-737F-45CB-B68E-254E46348037}" destId="{F41139FD-01EE-4571-8B17-4FB00FC51163}" srcOrd="1" destOrd="0" presId="urn:microsoft.com/office/officeart/2005/8/layout/target3"/>
    <dgm:cxn modelId="{A9F3CFF4-481D-4AC4-925C-53FF959465C9}" type="presParOf" srcId="{333A1088-737F-45CB-B68E-254E46348037}" destId="{D005CE8C-CC26-4C3E-AC11-E15060ECD759}" srcOrd="2" destOrd="0" presId="urn:microsoft.com/office/officeart/2005/8/layout/target3"/>
    <dgm:cxn modelId="{AD61FDB6-0287-481C-8C57-E521D03C058B}" type="presParOf" srcId="{333A1088-737F-45CB-B68E-254E46348037}" destId="{F5C2A80A-89DC-4191-9221-D10870E512D8}" srcOrd="3" destOrd="0" presId="urn:microsoft.com/office/officeart/2005/8/layout/target3"/>
    <dgm:cxn modelId="{6B33A8EF-DDEB-42EB-A86E-296DD358B3BA}" type="presParOf" srcId="{333A1088-737F-45CB-B68E-254E46348037}" destId="{488C6D0A-3FCD-4CC3-9610-EA0BA819E643}" srcOrd="4" destOrd="0" presId="urn:microsoft.com/office/officeart/2005/8/layout/target3"/>
    <dgm:cxn modelId="{67DFB619-0AB6-4F1C-9BD3-1AD4CD1A3C57}" type="presParOf" srcId="{333A1088-737F-45CB-B68E-254E46348037}" destId="{C3BEF138-6273-4BBC-8BD7-87225F54CE74}" srcOrd="5" destOrd="0" presId="urn:microsoft.com/office/officeart/2005/8/layout/target3"/>
    <dgm:cxn modelId="{C537BBCB-509C-404F-A9BD-115E55DB963C}" type="presParOf" srcId="{333A1088-737F-45CB-B68E-254E46348037}" destId="{2FB62C87-1650-4062-AC06-46B9C4DF0618}" srcOrd="6" destOrd="0" presId="urn:microsoft.com/office/officeart/2005/8/layout/target3"/>
    <dgm:cxn modelId="{331FB255-E32B-4C3B-8229-FEDC72C66F8A}" type="presParOf" srcId="{333A1088-737F-45CB-B68E-254E46348037}" destId="{0DAB27D6-4F21-4F5B-BBE3-8474CCF07403}" srcOrd="7" destOrd="0" presId="urn:microsoft.com/office/officeart/2005/8/layout/target3"/>
    <dgm:cxn modelId="{4BB452F6-9FEA-4F25-A97E-E0784B682B99}" type="presParOf" srcId="{333A1088-737F-45CB-B68E-254E46348037}" destId="{6DADC74E-EFCB-4A02-812F-EDA093039AC7}" srcOrd="8" destOrd="0" presId="urn:microsoft.com/office/officeart/2005/8/layout/target3"/>
    <dgm:cxn modelId="{C9947324-055B-420D-8B90-ABC1A894A6DE}" type="presParOf" srcId="{333A1088-737F-45CB-B68E-254E46348037}" destId="{9C30FE44-6A47-46FA-99AF-54E7D1925CBD}" srcOrd="9" destOrd="0" presId="urn:microsoft.com/office/officeart/2005/8/layout/target3"/>
    <dgm:cxn modelId="{29A36F64-8644-4913-92F7-D9D77D2D9FA4}" type="presParOf" srcId="{333A1088-737F-45CB-B68E-254E46348037}" destId="{7F08BD48-5584-4D30-ACA0-185F4029D035}" srcOrd="10" destOrd="0" presId="urn:microsoft.com/office/officeart/2005/8/layout/target3"/>
    <dgm:cxn modelId="{0D372122-F4CD-4B22-A8A2-07457AFC441F}" type="presParOf" srcId="{333A1088-737F-45CB-B68E-254E46348037}" destId="{0C81C929-5D53-413A-A4A8-677E232C443B}" srcOrd="11" destOrd="0" presId="urn:microsoft.com/office/officeart/2005/8/layout/target3"/>
    <dgm:cxn modelId="{8CB4D709-74BE-43C5-87D4-EF6638479466}" type="presParOf" srcId="{333A1088-737F-45CB-B68E-254E46348037}" destId="{2792C36F-F96B-4856-AD54-40E2635D9DF9}" srcOrd="12" destOrd="0" presId="urn:microsoft.com/office/officeart/2005/8/layout/target3"/>
    <dgm:cxn modelId="{5E9A375F-147D-4993-A614-832D40D0E3B0}" type="presParOf" srcId="{333A1088-737F-45CB-B68E-254E46348037}" destId="{CE269510-347B-44B2-9D75-4116EFE28F4E}" srcOrd="13" destOrd="0" presId="urn:microsoft.com/office/officeart/2005/8/layout/target3"/>
    <dgm:cxn modelId="{5056C6FF-A45A-457F-8816-1276CB9461DA}" type="presParOf" srcId="{333A1088-737F-45CB-B68E-254E46348037}" destId="{41216BAE-B351-4963-92A7-A75B9D382B20}" srcOrd="14" destOrd="0" presId="urn:microsoft.com/office/officeart/2005/8/layout/target3"/>
    <dgm:cxn modelId="{4A3C8E4E-BAB2-4C46-94A5-C57E0C36CF42}" type="presParOf" srcId="{333A1088-737F-45CB-B68E-254E46348037}" destId="{D4671147-BC4B-4D34-B981-4264998F9058}" srcOrd="15" destOrd="0" presId="urn:microsoft.com/office/officeart/2005/8/layout/target3"/>
    <dgm:cxn modelId="{AD668772-B0D4-4687-AB73-50AFF3BBF335}" type="presParOf" srcId="{333A1088-737F-45CB-B68E-254E46348037}" destId="{3DC9BFC7-02D3-4B4B-824E-6C8EB8F9EAE4}" srcOrd="16" destOrd="0" presId="urn:microsoft.com/office/officeart/2005/8/layout/target3"/>
    <dgm:cxn modelId="{2C6F281C-9ACF-49FF-B292-1A701D7BDCE6}" type="presParOf" srcId="{333A1088-737F-45CB-B68E-254E46348037}" destId="{F864774D-BFEA-4C40-83C6-543D7064D50A}" srcOrd="17" destOrd="0" presId="urn:microsoft.com/office/officeart/2005/8/layout/target3"/>
    <dgm:cxn modelId="{B7A5B1E0-908B-4BD4-AA53-25B2242A565F}" type="presParOf" srcId="{333A1088-737F-45CB-B68E-254E46348037}" destId="{57C7C5AB-3F15-4C70-97C5-D82C9AA4CBAA}" srcOrd="18" destOrd="0" presId="urn:microsoft.com/office/officeart/2005/8/layout/target3"/>
    <dgm:cxn modelId="{0091D9E8-5585-44B6-A97C-568D5E4DBFD3}" type="presParOf" srcId="{333A1088-737F-45CB-B68E-254E46348037}" destId="{AC21F3F7-AD76-4C58-B43A-F5F50AC04031}" srcOrd="19" destOrd="0" presId="urn:microsoft.com/office/officeart/2005/8/layout/target3"/>
    <dgm:cxn modelId="{2CC17BF2-51AF-41D4-ACEE-1CD2142532E2}" type="presParOf" srcId="{333A1088-737F-45CB-B68E-254E46348037}" destId="{FDC84428-F920-4F70-BCF8-5994FECA0F7A}" srcOrd="20" destOrd="0" presId="urn:microsoft.com/office/officeart/2005/8/layout/target3"/>
    <dgm:cxn modelId="{C6AFD85E-43D9-48AB-B1CB-8B246C9BCAB4}" type="presParOf" srcId="{333A1088-737F-45CB-B68E-254E46348037}" destId="{AED2198E-93D5-4001-81B4-73124B309672}" srcOrd="21" destOrd="0" presId="urn:microsoft.com/office/officeart/2005/8/layout/target3"/>
    <dgm:cxn modelId="{3B288248-3B65-4A0C-8987-B6752E4B5076}" type="presParOf" srcId="{333A1088-737F-45CB-B68E-254E46348037}" destId="{568CB7E4-67C1-480E-BFC4-6DFDDF5E9DA0}" srcOrd="22" destOrd="0" presId="urn:microsoft.com/office/officeart/2005/8/layout/target3"/>
    <dgm:cxn modelId="{20D793B8-A57F-4551-A294-9EB0D3A870D4}" type="presParOf" srcId="{333A1088-737F-45CB-B68E-254E46348037}" destId="{CD1FA4D0-D844-42AF-9639-66989D36D8F0}" srcOrd="23" destOrd="0" presId="urn:microsoft.com/office/officeart/2005/8/layout/target3"/>
    <dgm:cxn modelId="{04613945-683C-4F7D-B97A-8D83D46F42AA}" type="presParOf" srcId="{333A1088-737F-45CB-B68E-254E46348037}" destId="{5D37CB7C-099C-44D7-9375-A19BF905C53E}" srcOrd="24" destOrd="0" presId="urn:microsoft.com/office/officeart/2005/8/layout/target3"/>
    <dgm:cxn modelId="{C61FDA43-7C51-4625-87E0-F108CA4A68B9}" type="presParOf" srcId="{333A1088-737F-45CB-B68E-254E46348037}" destId="{EBB22498-2A9B-40C3-86F0-638C68131D7A}" srcOrd="25" destOrd="0" presId="urn:microsoft.com/office/officeart/2005/8/layout/target3"/>
    <dgm:cxn modelId="{B76BB0B8-43EB-4423-9CAC-D045A72E4937}" type="presParOf" srcId="{333A1088-737F-45CB-B68E-254E46348037}" destId="{AFC9A799-7286-4176-AD9B-7E62224E7842}" srcOrd="26" destOrd="0" presId="urn:microsoft.com/office/officeart/2005/8/layout/target3"/>
    <dgm:cxn modelId="{C61A8E7A-C1E4-4806-89D7-EC4F57732024}" type="presParOf" srcId="{333A1088-737F-45CB-B68E-254E46348037}" destId="{829BF7A5-1E12-4367-ABD3-F572D9D5AF5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05" y="0"/>
          <a:ext cx="74391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5705" y="0"/>
        <a:ext cx="7439111" cy="254771"/>
      </dsp:txXfrm>
    </dsp:sp>
    <dsp:sp modelId="{488C6D0A-3FCD-4CC3-9610-EA0BA819E643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3BEF138-6273-4BBC-8BD7-87225F54CE74}">
      <dsp:nvSpPr>
        <dsp:cNvPr id="0" name=""/>
        <dsp:cNvSpPr/>
      </dsp:nvSpPr>
      <dsp:spPr>
        <a:xfrm>
          <a:off x="1273857" y="254771"/>
          <a:ext cx="7439111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7439111" cy="254771"/>
      </dsp:txXfrm>
    </dsp:sp>
    <dsp:sp modelId="{0DAB27D6-4F21-4F5B-BBE3-8474CCF07403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DADC74E-EFCB-4A02-812F-EDA093039AC7}">
      <dsp:nvSpPr>
        <dsp:cNvPr id="0" name=""/>
        <dsp:cNvSpPr/>
      </dsp:nvSpPr>
      <dsp:spPr>
        <a:xfrm>
          <a:off x="1273857" y="509542"/>
          <a:ext cx="7439111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Lidé a čas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7439111" cy="254771"/>
      </dsp:txXfrm>
    </dsp:sp>
    <dsp:sp modelId="{7F08BD48-5584-4D30-ACA0-185F4029D035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C81C929-5D53-413A-A4A8-677E232C443B}">
      <dsp:nvSpPr>
        <dsp:cNvPr id="0" name=""/>
        <dsp:cNvSpPr/>
      </dsp:nvSpPr>
      <dsp:spPr>
        <a:xfrm>
          <a:off x="1273857" y="764313"/>
          <a:ext cx="7439111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             DATUM: </a:t>
          </a: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26.2.2012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7439111" cy="254773"/>
      </dsp:txXfrm>
    </dsp:sp>
    <dsp:sp modelId="{CE269510-347B-44B2-9D75-4116EFE28F4E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1216BAE-B351-4963-92A7-A75B9D382B20}">
      <dsp:nvSpPr>
        <dsp:cNvPr id="0" name=""/>
        <dsp:cNvSpPr/>
      </dsp:nvSpPr>
      <dsp:spPr>
        <a:xfrm>
          <a:off x="1273857" y="1019086"/>
          <a:ext cx="7439111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VY_32_INOVACE_01_DUMč.11_JAN LUCEMBURSKÝ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7439111" cy="254771"/>
      </dsp:txXfrm>
    </dsp:sp>
    <dsp:sp modelId="{3DC9BFC7-02D3-4B4B-824E-6C8EB8F9EAE4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64774D-BFEA-4C40-83C6-543D7064D50A}">
      <dsp:nvSpPr>
        <dsp:cNvPr id="0" name=""/>
        <dsp:cNvSpPr/>
      </dsp:nvSpPr>
      <dsp:spPr>
        <a:xfrm>
          <a:off x="1273857" y="1273857"/>
          <a:ext cx="7439111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11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7439111" cy="254771"/>
      </dsp:txXfrm>
    </dsp:sp>
    <dsp:sp modelId="{AC21F3F7-AD76-4C58-B43A-F5F50AC04031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DC84428-F920-4F70-BCF8-5994FECA0F7A}">
      <dsp:nvSpPr>
        <dsp:cNvPr id="0" name=""/>
        <dsp:cNvSpPr/>
      </dsp:nvSpPr>
      <dsp:spPr>
        <a:xfrm>
          <a:off x="1273857" y="1528628"/>
          <a:ext cx="7439111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7439111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670082-44EA-40D7-B743-2DEFFE05725F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7C0E5-9BB0-472C-90E0-67B47D94B1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E6FC8-8162-4F7C-AB56-F34BFC6311D1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5519C-DDCD-47A4-9CA3-60D44925A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Jan_Lucembursk%C3%BD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JanLux_soud_machaut.jpg" TargetMode="External"/><Relationship Id="rId13" Type="http://schemas.openxmlformats.org/officeDocument/2006/relationships/hyperlink" Target="http://commons.wikimedia.org/wiki/File:Pecet_Elisky1321.jpg" TargetMode="External"/><Relationship Id="rId3" Type="http://schemas.openxmlformats.org/officeDocument/2006/relationships/hyperlink" Target="http://cs.wikipedia.org/wiki/Soubor:JenikLucvGelnhausenu.jpg" TargetMode="External"/><Relationship Id="rId7" Type="http://schemas.openxmlformats.org/officeDocument/2006/relationships/hyperlink" Target="http://commons.wikimedia.org/wiki/File:Josef_Mathauser_-_Jan_Lucembursk%C3%BD_nech%C3%A1v%C3%A1_uv%C4%9Bznit_syna_V%C3%A1clava_a_odv%C3%A9zt_Eli%C5%A1ku_na_M%C4%9Bln%C3%ADk.jpg" TargetMode="External"/><Relationship Id="rId12" Type="http://schemas.openxmlformats.org/officeDocument/2006/relationships/hyperlink" Target="http://commons.wikimedia.org/wiki/File:Eliska.jpg" TargetMode="External"/><Relationship Id="rId2" Type="http://schemas.openxmlformats.org/officeDocument/2006/relationships/hyperlink" Target="http://commons.wikimedia.org/wiki/File:John_of_Luxemburg-Wedding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rosJanLuc.jpg" TargetMode="External"/><Relationship Id="rId11" Type="http://schemas.openxmlformats.org/officeDocument/2006/relationships/hyperlink" Target="http://commons.wikimedia.org/wiki/File:Josef_Mathauser_-_Kr%C3%A1l_Jan_v_bitv%C4%9B_u_Kres%C4%8Daku.jpg" TargetMode="External"/><Relationship Id="rId5" Type="http://schemas.openxmlformats.org/officeDocument/2006/relationships/hyperlink" Target="http://commons.wikimedia.org/wiki/File:FlorenJanaLuc1325.jpg" TargetMode="External"/><Relationship Id="rId10" Type="http://schemas.openxmlformats.org/officeDocument/2006/relationships/hyperlink" Target="http://commons.wikimedia.org/wiki/File:Eliska_hlava.jpg" TargetMode="External"/><Relationship Id="rId4" Type="http://schemas.openxmlformats.org/officeDocument/2006/relationships/hyperlink" Target="http://cs.wikipedia.org/wiki/Soubor:John_I,_Count_of_Luxemburg.jpg" TargetMode="External"/><Relationship Id="rId9" Type="http://schemas.openxmlformats.org/officeDocument/2006/relationships/hyperlink" Target="http://commons.wikimedia.org/wiki/File:Honzik_vit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ZbraslavII.jpg" TargetMode="External"/><Relationship Id="rId2" Type="http://schemas.openxmlformats.org/officeDocument/2006/relationships/hyperlink" Target="http://commons.wikimedia.org/wiki/File:ElaPremyslovna_vit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179512" y="1412776"/>
          <a:ext cx="87129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331640" y="4077072"/>
            <a:ext cx="2233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259632" y="4437112"/>
            <a:ext cx="7560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-Prezentaci lze využít v hodinách vlastivědy ve 4.ročníku při výuce dějepisné části, ve které se žáci seznamují s významnými obdobími a osobnostmi českých dějin.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-Při prezentaci žáci poznávají počátky vlády nového rodu v Českém království. S Janem Lucemburským  začíná vláda rodu Lucemburků. Při prezentaci si mohou dělat zápisky nejdůležitějších událostí v životě Jana Lucemburského. Zařadí období jeho vlády na časovou osu. Další informace mohou žáci vyhledat na hypertextovém odkazu. Na závěr prezentace si mohou udělat malý test znalostí.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-Prezentace se může využít i při opakování učiva. </a:t>
            </a:r>
          </a:p>
        </p:txBody>
      </p: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10000" dirty="0" smtClean="0"/>
              <a:t/>
            </a:r>
            <a:br>
              <a:rPr lang="cs-CZ" sz="10000" dirty="0" smtClean="0"/>
            </a:br>
            <a:r>
              <a:rPr lang="cs-CZ" sz="9000" b="1" i="1" u="sng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JAN LUCEMBURSKÝ</a:t>
            </a:r>
            <a:r>
              <a:rPr lang="cs-CZ" sz="10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0000" dirty="0" smtClean="0">
                <a:latin typeface="Times New Roman" pitchFamily="18" charset="0"/>
                <a:cs typeface="Times New Roman" pitchFamily="18" charset="0"/>
              </a:rPr>
            </a:br>
            <a:endParaRPr lang="cs-CZ" sz="10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v roce 1310 se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Jan Lucemburský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oženil s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Eliškou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     Přemyslovnou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stal se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českým králem</a:t>
            </a:r>
          </a:p>
        </p:txBody>
      </p:sp>
      <p:pic>
        <p:nvPicPr>
          <p:cNvPr id="4" name="Zástupný symbol pro obrázek 4" descr="John_of_Luxemburg-Wedding.jpg"/>
          <p:cNvPicPr>
            <a:picLocks noChangeAspect="1"/>
          </p:cNvPicPr>
          <p:nvPr/>
        </p:nvPicPr>
        <p:blipFill>
          <a:blip r:embed="rId3" cstate="print"/>
          <a:srcRect l="7841" r="7841"/>
          <a:stretch>
            <a:fillRect/>
          </a:stretch>
        </p:blipFill>
        <p:spPr>
          <a:xfrm>
            <a:off x="1619672" y="1772816"/>
            <a:ext cx="5486400" cy="41148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vládl v letech 1310 - 1346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- byl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rytíř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, často se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účastnil turnajů a válečných tažení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rozšířil území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Českého království,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	  získal většinu Slezska a Horní Lužici</a:t>
            </a:r>
          </a:p>
          <a:p>
            <a:pPr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b="1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600" b="1" i="1" dirty="0" smtClean="0">
                <a:latin typeface="Times New Roman" pitchFamily="18" charset="0"/>
                <a:cs typeface="Times New Roman" pitchFamily="18" charset="0"/>
              </a:rPr>
              <a:t>PEČEŤ</a:t>
            </a:r>
          </a:p>
          <a:p>
            <a:pPr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	- snažil se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zvyšovat postavení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království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, byl dobrým  </a:t>
            </a:r>
          </a:p>
          <a:p>
            <a:pPr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3000" u="sng" dirty="0" smtClean="0">
                <a:latin typeface="Times New Roman" pitchFamily="18" charset="0"/>
                <a:cs typeface="Times New Roman" pitchFamily="18" charset="0"/>
              </a:rPr>
              <a:t>diplomatem</a:t>
            </a:r>
          </a:p>
        </p:txBody>
      </p:sp>
      <p:pic>
        <p:nvPicPr>
          <p:cNvPr id="4" name="Zástupný symbol pro obrázek 4" descr="400px-JenikLucvGelnhausen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628800"/>
            <a:ext cx="2484000" cy="372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4" descr="641px-John_I,_Count_of_Luxembur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2708920"/>
            <a:ext cx="2556000" cy="23925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v roce 1325 dává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razit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zlaté mince-florény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název dostaly podle specialistů z Florencie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byla to nejstarší ražba zlatých mincí ve střední Evropě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florény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se platilo po celé Evropě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PRAŽSKÝ GROŠ                           FLORÉN</a:t>
            </a:r>
            <a:endParaRPr lang="cs-C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6" descr="696px-FlorenJanaLuc13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2636912"/>
            <a:ext cx="3549598" cy="30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4" descr="GrosJanLu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636912"/>
            <a:ext cx="3161440" cy="30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Jan Lucemburský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často pobýval v cizině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říkalo se mu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„král cizinec“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zem spravovali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šlechtici,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moc krále se oslabovala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měl spory s manželkou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dal ji odvézt z Prahy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syn Václav (Karel IV.)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 odvezen na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vychování do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Francie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 ODJEZD ELIŠKY A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                     VÁCLAVA</a:t>
            </a:r>
          </a:p>
        </p:txBody>
      </p:sp>
      <p:pic>
        <p:nvPicPr>
          <p:cNvPr id="4" name="Zástupný symbol pro obrázek 4" descr="JOSEF_~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212976"/>
            <a:ext cx="4972305" cy="32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   SOUD JANA LUCEMBURSKÉHO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8" descr="JanLux_soud_machau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836712"/>
            <a:ext cx="4068000" cy="4629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4" descr="Honzik_vi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836712"/>
            <a:ext cx="3024000" cy="4546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v r. 1337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oslepl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na pravé oko, později i na levé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v r. 1346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bojoval slepý v bitvě u Kresčaku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v bitvě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byl zabit 26.8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 (ve stejný den  r.1278 padl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	   Přemysl Otakar II.)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 při útoku prý zvolal</a:t>
            </a: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	„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Toho bohdá nebude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	aby český král z boje</a:t>
            </a:r>
          </a:p>
          <a:p>
            <a:pPr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	utíkal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!“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4" descr="JOSEF_~1.JPG"/>
          <p:cNvPicPr>
            <a:picLocks noChangeAspect="1"/>
          </p:cNvPicPr>
          <p:nvPr/>
        </p:nvPicPr>
        <p:blipFill>
          <a:blip r:embed="rId2" cstate="print"/>
          <a:srcRect l="7062" r="7062"/>
          <a:stretch>
            <a:fillRect/>
          </a:stretch>
        </p:blipFill>
        <p:spPr>
          <a:xfrm>
            <a:off x="3779912" y="2348880"/>
            <a:ext cx="5148000" cy="3861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-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Eliška Přemyslovna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byla sestrou Václava III.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PEČEŤ KRÁLOVNY</a:t>
            </a:r>
          </a:p>
          <a:p>
            <a:pPr>
              <a:buNone/>
            </a:pP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</a:p>
          <a:p>
            <a:pPr>
              <a:buNone/>
            </a:pP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ILUSTRACE ZE ZBRASLAVSKÉ KRONIKY </a:t>
            </a:r>
            <a:endParaRPr lang="cs-CZ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4" descr="Pecet_Elisky13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1340768"/>
            <a:ext cx="3283298" cy="32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Zástupný symbol pro obrázek 6" descr="236px-Elis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052736"/>
            <a:ext cx="2196000" cy="55737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 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NÁHROBEK NA ZBRASLAVI</a:t>
            </a:r>
            <a:endParaRPr lang="cs-CZ" sz="2800" b="1" i="1" dirty="0"/>
          </a:p>
        </p:txBody>
      </p:sp>
      <p:pic>
        <p:nvPicPr>
          <p:cNvPr id="4" name="Zástupný symbol pro obrázek 4" descr="Zbraslav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5760640" cy="3996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4" descr="398px-ElaPremyslovna_vi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484784"/>
            <a:ext cx="3096000" cy="46595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i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b="1" i="1" dirty="0">
              <a:solidFill>
                <a:srgbClr val="00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80526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1) Jak se jmenovala manželka Jana Lucemburského?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Eliška Přemyslovna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2) Jak se nazývaly nové zlaté mince?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	florény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3) Podle čeho se nazývaly nové mince?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	Podle specialistů na ražbu mincí, kteří pocházeli z Florencie.</a:t>
            </a:r>
          </a:p>
          <a:p>
            <a:pPr>
              <a:buNone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4) Jak se říkalo Janu Lucemburskému?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Říkalo se mu král cizinec, protože často pobýval v cizině.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5)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Co zvolal Jan Lucemburský při bitvě 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Toho bohdá nebude, aby český král z boje utíkal.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6) Čím je zajímavé datum smrti Jana Lucemburského?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Ve stejný den padl Přemysl Otakar II.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55446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UNKNOW.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7.5.2012].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&lt;http://commons.wikimedia.org/wiki/File:John_of_Luxemburg-Wedding.jpg?uselang=cs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JAN Z GELNHAUSENU.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7.5.2012].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&lt;http://cs.wikipedia.org/wiki/Soubor:JenikLucvGelnhausenu.jpg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POSSE, Otto.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7.5.2012].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&lt;http://cs.wikipedia.org/wiki/Soubor:John_I,_Count_of_Luxemburg.jpg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7.5.2012].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&lt;http://commons.wikimedia.org/wiki/File:FlorenJanaLuc1325.jpg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7.5.2012].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&lt;http://commons.wikimedia.org/wiki/File:GrosJanLuc.jpg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MATHAUSER, Josef. [online]. [cit. 7.5.2012].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&lt;http://commons.wikimedia.org/wiki/File:Josef_Mathauser_-_Jan_Lucembursk%C3%BD_nech%C3%A1v%C3%A1_uv%C4%9Bznit_syna_V%C3%A1clava_a_odv%C3%A9zt_Eli%C5%A1ku_na_M%C4%9Bln%C3%ADk.jpg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ANONYMOUS.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7.5.2012].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&lt;http://commons.wikimedia.org/wiki/File:JanLux_soud_machaut.jpg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7.5.2012].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&lt;http://commons.wikimedia.org/wiki/File:Honzik_vit.jpg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MATHAUSER, Josef.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7.5.2012].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&lt;http:/commons.wikimedia.org/wiki/File:Josef_Mathauser_-_Kr%C3%A1l_Jan_v_bitv%C4%9B_u_Kres%C4%8Daku.jpg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ANONYMOUS.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 [online]. [cit. 7.5.2012].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&lt;http://commons.wikimedia.org/wiki/File:Eliska.jpg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 [online]. [cit. 7.5.2012].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&lt;http://commons.wikimedia.org/wiki/File:Pecet_Elisky1321.jpg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7.5.2012].Dostupný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&lt;http://commons.wikimedia.org/wiki/File:ElaPremyslovna_vit.jpg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ACOMA.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7.5.2012].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&lt;http://commons.wikimedia.org/wiki/File:ZbraslavII.jpg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SEMOTANOVÁ, Eva.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Atlas českých dějin.1.díl do roku 1618.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Praha: Kartografie Praha, 1998.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 ISBN 80701105017. s. 42 – 43.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ČORNEJ,  Pavel.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Panovníci českých zemí.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1.vyd. Praha: Fragment, 1992.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8090107052. s. 32.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AUGUSTA, Pavel; HONZÁK, František.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Naše vlast.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2.vyd. Praha: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Slovart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2003.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ISBN 8072094408. s. 88.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MANDELOVÁ, Helena. </a:t>
            </a:r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Dějiny českých zemí v obrazech-České země za vlády Lucemburků.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1.souborné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Praha: Albatros Praha, 2006. ISBN 8000017040. s. 212 – 223.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529</Words>
  <Application>Microsoft Office PowerPoint</Application>
  <PresentationFormat>Předvádění na obrazovce (4:3)</PresentationFormat>
  <Paragraphs>163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 JAN LUCEMBURSKÝ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OPAKOVÁNÍ</vt:lpstr>
      <vt:lpstr>Použité zdroje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LUCEMBURKOVÉ JAN LUCEMBURSKÝ KAREL IV. – STRUČNĚ VÁCLAV IV.</dc:title>
  <dc:creator>Marta</dc:creator>
  <cp:lastModifiedBy>Marta</cp:lastModifiedBy>
  <cp:revision>72</cp:revision>
  <dcterms:created xsi:type="dcterms:W3CDTF">2012-01-28T15:18:33Z</dcterms:created>
  <dcterms:modified xsi:type="dcterms:W3CDTF">2012-07-19T08:48:50Z</dcterms:modified>
</cp:coreProperties>
</file>