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73" r:id="rId3"/>
    <p:sldId id="278" r:id="rId4"/>
    <p:sldId id="279" r:id="rId5"/>
    <p:sldId id="286" r:id="rId6"/>
    <p:sldId id="287" r:id="rId7"/>
    <p:sldId id="288" r:id="rId8"/>
    <p:sldId id="289" r:id="rId9"/>
    <p:sldId id="290" r:id="rId10"/>
    <p:sldId id="292" r:id="rId11"/>
    <p:sldId id="293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07" autoAdjust="0"/>
    <p:restoredTop sz="94660"/>
  </p:normalViewPr>
  <p:slideViewPr>
    <p:cSldViewPr>
      <p:cViewPr>
        <p:scale>
          <a:sx n="109" d="100"/>
          <a:sy n="109" d="100"/>
        </p:scale>
        <p:origin x="-78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F5C0EC8-6EA3-42C4-A977-45349694744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B240828-428C-4927-A62B-A87D752F9229}" type="parTrans" cxnId="{1C9129C7-C20E-4F6C-93B4-DED5F3B247ED}">
      <dgm:prSet/>
      <dgm:spPr/>
      <dgm:t>
        <a:bodyPr/>
        <a:lstStyle/>
        <a:p>
          <a:endParaRPr lang="cs-CZ"/>
        </a:p>
      </dgm:t>
    </dgm:pt>
    <dgm:pt modelId="{B8438DF7-C605-4A58-9B42-4A75384312D1}" type="sibTrans" cxnId="{1C9129C7-C20E-4F6C-93B4-DED5F3B247ED}">
      <dgm:prSet/>
      <dgm:spPr/>
      <dgm:t>
        <a:bodyPr/>
        <a:lstStyle/>
        <a:p>
          <a:endParaRPr lang="cs-CZ"/>
        </a:p>
      </dgm:t>
    </dgm:pt>
    <dgm:pt modelId="{BEA7A18B-68EF-4944-9326-D0AFBC62204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CBF8D66-A6E0-473E-9FBE-C665DC4B3DA4}" type="parTrans" cxnId="{34485F7D-5FD6-4ED9-A849-C7C233522A46}">
      <dgm:prSet/>
      <dgm:spPr/>
      <dgm:t>
        <a:bodyPr/>
        <a:lstStyle/>
        <a:p>
          <a:endParaRPr lang="cs-CZ"/>
        </a:p>
      </dgm:t>
    </dgm:pt>
    <dgm:pt modelId="{C032CB1D-8177-4BA3-831D-9508432BEC23}" type="sibTrans" cxnId="{34485F7D-5FD6-4ED9-A849-C7C233522A46}">
      <dgm:prSet/>
      <dgm:spPr/>
      <dgm:t>
        <a:bodyPr/>
        <a:lstStyle/>
        <a:p>
          <a:endParaRPr lang="cs-CZ"/>
        </a:p>
      </dgm:t>
    </dgm:pt>
    <dgm:pt modelId="{FE1BC481-3C16-485C-9E36-50CDCBFFACD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10.3.2012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C591DCB-276B-4A60-ADEE-5FAEA2C83BF9}" type="parTrans" cxnId="{66C5079A-B531-4E6A-9331-A7A9D654FE26}">
      <dgm:prSet/>
      <dgm:spPr/>
      <dgm:t>
        <a:bodyPr/>
        <a:lstStyle/>
        <a:p>
          <a:endParaRPr lang="cs-CZ"/>
        </a:p>
      </dgm:t>
    </dgm:pt>
    <dgm:pt modelId="{90C09E25-FF4D-4D53-A2FA-94A2C2A2EA7A}" type="sibTrans" cxnId="{66C5079A-B531-4E6A-9331-A7A9D654FE26}">
      <dgm:prSet/>
      <dgm:spPr/>
      <dgm:t>
        <a:bodyPr/>
        <a:lstStyle/>
        <a:p>
          <a:endParaRPr lang="cs-CZ"/>
        </a:p>
      </dgm:t>
    </dgm:pt>
    <dgm:pt modelId="{27764F9A-D6D2-4F68-B113-FB747114D7A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MATERIÁL: VY_32_INOVACE_01_DUMč.13_ŽIVOT VE STŘEDOVĚKU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E217499-15F8-496B-8AC5-EFE89664B841}" type="parTrans" cxnId="{FE87EDC2-847B-4A5C-86D0-3C756C566024}">
      <dgm:prSet/>
      <dgm:spPr/>
      <dgm:t>
        <a:bodyPr/>
        <a:lstStyle/>
        <a:p>
          <a:endParaRPr lang="cs-CZ"/>
        </a:p>
      </dgm:t>
    </dgm:pt>
    <dgm:pt modelId="{61BD3960-F717-4BA8-8A5D-CC25C110E80E}" type="sibTrans" cxnId="{FE87EDC2-847B-4A5C-86D0-3C756C566024}">
      <dgm:prSet/>
      <dgm:spPr/>
      <dgm:t>
        <a:bodyPr/>
        <a:lstStyle/>
        <a:p>
          <a:endParaRPr lang="cs-CZ"/>
        </a:p>
      </dgm:t>
    </dgm:pt>
    <dgm:pt modelId="{3A29CDAA-CFFC-4206-830B-3AEB86FCF9E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13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00FE342-9AC3-45FF-B5F0-62D479520C07}" type="parTrans" cxnId="{AC9872A1-69F8-4A50-94DE-068BE5734375}">
      <dgm:prSet/>
      <dgm:spPr/>
      <dgm:t>
        <a:bodyPr/>
        <a:lstStyle/>
        <a:p>
          <a:endParaRPr lang="cs-CZ"/>
        </a:p>
      </dgm:t>
    </dgm:pt>
    <dgm:pt modelId="{6B0167FC-2835-4F96-BD33-8E8B3E71E072}" type="sibTrans" cxnId="{AC9872A1-69F8-4A50-94DE-068BE5734375}">
      <dgm:prSet/>
      <dgm:spPr/>
      <dgm:t>
        <a:bodyPr/>
        <a:lstStyle/>
        <a:p>
          <a:endParaRPr lang="cs-CZ"/>
        </a:p>
      </dgm:t>
    </dgm:pt>
    <dgm:pt modelId="{911F2299-BAD6-4386-89A4-CF63EDAFFBC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F1BBF77-A5B9-492D-A496-21783B855028}" type="parTrans" cxnId="{70F88CBD-AF3C-4ED0-A211-DCACAC00EE6F}">
      <dgm:prSet/>
      <dgm:spPr/>
      <dgm:t>
        <a:bodyPr/>
        <a:lstStyle/>
        <a:p>
          <a:endParaRPr lang="cs-CZ"/>
        </a:p>
      </dgm:t>
    </dgm:pt>
    <dgm:pt modelId="{D4BFFF9B-890B-4FD3-9582-DE0D15455A53}" type="sibTrans" cxnId="{70F88CBD-AF3C-4ED0-A211-DCACAC00EE6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56D6D938-DAFD-4C3C-886B-6868673EE217}" type="pres">
      <dgm:prSet presAssocID="{AF5C0EC8-6EA3-42C4-A977-45349694744D}" presName="vertSpace2" presStyleLbl="node1" presStyleIdx="0" presStyleCnt="7"/>
      <dgm:spPr/>
    </dgm:pt>
    <dgm:pt modelId="{F8211023-678B-44F8-82B6-0D0CEDCFD35E}" type="pres">
      <dgm:prSet presAssocID="{AF5C0EC8-6EA3-42C4-A977-45349694744D}" presName="circle2" presStyleLbl="node1" presStyleIdx="1" presStyleCnt="7"/>
      <dgm:spPr/>
    </dgm:pt>
    <dgm:pt modelId="{586066F1-540F-432F-AECC-74164CF1DA7D}" type="pres">
      <dgm:prSet presAssocID="{AF5C0EC8-6EA3-42C4-A977-45349694744D}" presName="rect2" presStyleLbl="alignAcc1" presStyleIdx="1" presStyleCnt="7"/>
      <dgm:spPr/>
      <dgm:t>
        <a:bodyPr/>
        <a:lstStyle/>
        <a:p>
          <a:endParaRPr lang="cs-CZ"/>
        </a:p>
      </dgm:t>
    </dgm:pt>
    <dgm:pt modelId="{2268AC45-8201-40CD-A82F-20099C1D22D3}" type="pres">
      <dgm:prSet presAssocID="{BEA7A18B-68EF-4944-9326-D0AFBC622044}" presName="vertSpace3" presStyleLbl="node1" presStyleIdx="1" presStyleCnt="7"/>
      <dgm:spPr/>
    </dgm:pt>
    <dgm:pt modelId="{1847F4C8-AE7C-4157-97D7-2C80E4450E7F}" type="pres">
      <dgm:prSet presAssocID="{BEA7A18B-68EF-4944-9326-D0AFBC622044}" presName="circle3" presStyleLbl="node1" presStyleIdx="2" presStyleCnt="7"/>
      <dgm:spPr/>
    </dgm:pt>
    <dgm:pt modelId="{343CAC65-0503-4C00-8C3E-6318A3CFF35E}" type="pres">
      <dgm:prSet presAssocID="{BEA7A18B-68EF-4944-9326-D0AFBC622044}" presName="rect3" presStyleLbl="alignAcc1" presStyleIdx="2" presStyleCnt="7"/>
      <dgm:spPr/>
      <dgm:t>
        <a:bodyPr/>
        <a:lstStyle/>
        <a:p>
          <a:endParaRPr lang="cs-CZ"/>
        </a:p>
      </dgm:t>
    </dgm:pt>
    <dgm:pt modelId="{88AD3E96-2700-41EC-AF0B-058CA5A08AEE}" type="pres">
      <dgm:prSet presAssocID="{FE1BC481-3C16-485C-9E36-50CDCBFFACD1}" presName="vertSpace4" presStyleLbl="node1" presStyleIdx="2" presStyleCnt="7"/>
      <dgm:spPr/>
    </dgm:pt>
    <dgm:pt modelId="{66258A9F-08F0-47B3-8F19-19BB6DFAE5F7}" type="pres">
      <dgm:prSet presAssocID="{FE1BC481-3C16-485C-9E36-50CDCBFFACD1}" presName="circle4" presStyleLbl="node1" presStyleIdx="3" presStyleCnt="7"/>
      <dgm:spPr/>
    </dgm:pt>
    <dgm:pt modelId="{6D009A65-2856-4CC8-A59E-AA412DE5AD9E}" type="pres">
      <dgm:prSet presAssocID="{FE1BC481-3C16-485C-9E36-50CDCBFFACD1}" presName="rect4" presStyleLbl="alignAcc1" presStyleIdx="3" presStyleCnt="7"/>
      <dgm:spPr/>
      <dgm:t>
        <a:bodyPr/>
        <a:lstStyle/>
        <a:p>
          <a:endParaRPr lang="cs-CZ"/>
        </a:p>
      </dgm:t>
    </dgm:pt>
    <dgm:pt modelId="{6261922D-2BF8-46BE-9565-583E34B50E4C}" type="pres">
      <dgm:prSet presAssocID="{27764F9A-D6D2-4F68-B113-FB747114D7A7}" presName="vertSpace5" presStyleLbl="node1" presStyleIdx="3" presStyleCnt="7"/>
      <dgm:spPr/>
    </dgm:pt>
    <dgm:pt modelId="{8F265388-BC0D-466C-89A5-81854359A374}" type="pres">
      <dgm:prSet presAssocID="{27764F9A-D6D2-4F68-B113-FB747114D7A7}" presName="circle5" presStyleLbl="node1" presStyleIdx="4" presStyleCnt="7"/>
      <dgm:spPr/>
    </dgm:pt>
    <dgm:pt modelId="{CAB70D55-D653-4CE1-99F0-23A32B8D7AC5}" type="pres">
      <dgm:prSet presAssocID="{27764F9A-D6D2-4F68-B113-FB747114D7A7}" presName="rect5" presStyleLbl="alignAcc1" presStyleIdx="4" presStyleCnt="7"/>
      <dgm:spPr/>
      <dgm:t>
        <a:bodyPr/>
        <a:lstStyle/>
        <a:p>
          <a:endParaRPr lang="cs-CZ"/>
        </a:p>
      </dgm:t>
    </dgm:pt>
    <dgm:pt modelId="{84637963-70B5-40DE-9475-E1AFBE2F2ABF}" type="pres">
      <dgm:prSet presAssocID="{3A29CDAA-CFFC-4206-830B-3AEB86FCF9E1}" presName="vertSpace6" presStyleLbl="node1" presStyleIdx="4" presStyleCnt="7"/>
      <dgm:spPr/>
    </dgm:pt>
    <dgm:pt modelId="{364ED7C6-34A4-484C-8600-408B0C915761}" type="pres">
      <dgm:prSet presAssocID="{3A29CDAA-CFFC-4206-830B-3AEB86FCF9E1}" presName="circle6" presStyleLbl="node1" presStyleIdx="5" presStyleCnt="7"/>
      <dgm:spPr/>
    </dgm:pt>
    <dgm:pt modelId="{129867F4-C642-47AF-80C8-244FA4906A61}" type="pres">
      <dgm:prSet presAssocID="{3A29CDAA-CFFC-4206-830B-3AEB86FCF9E1}" presName="rect6" presStyleLbl="alignAcc1" presStyleIdx="5" presStyleCnt="7"/>
      <dgm:spPr/>
      <dgm:t>
        <a:bodyPr/>
        <a:lstStyle/>
        <a:p>
          <a:endParaRPr lang="cs-CZ"/>
        </a:p>
      </dgm:t>
    </dgm:pt>
    <dgm:pt modelId="{7FC01F2D-25D7-4BE5-90DD-6708B9BA64E1}" type="pres">
      <dgm:prSet presAssocID="{911F2299-BAD6-4386-89A4-CF63EDAFFBCE}" presName="vertSpace7" presStyleLbl="node1" presStyleIdx="5" presStyleCnt="7"/>
      <dgm:spPr/>
    </dgm:pt>
    <dgm:pt modelId="{175E3604-926F-4705-A41C-7CB31D5657E4}" type="pres">
      <dgm:prSet presAssocID="{911F2299-BAD6-4386-89A4-CF63EDAFFBCE}" presName="circle7" presStyleLbl="node1" presStyleIdx="6" presStyleCnt="7"/>
      <dgm:spPr/>
    </dgm:pt>
    <dgm:pt modelId="{AE1808AD-902A-4FA5-B8D6-D2100E0F6908}" type="pres">
      <dgm:prSet presAssocID="{911F2299-BAD6-4386-89A4-CF63EDAFFBC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5C27EB-A5CE-4516-A347-21F6DC95F7D0}" type="pres">
      <dgm:prSet presAssocID="{AF5C0EC8-6EA3-42C4-A977-45349694744D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307339-ED6C-49F7-93F6-CD0A00D68C9D}" type="pres">
      <dgm:prSet presAssocID="{BEA7A18B-68EF-4944-9326-D0AFBC62204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D0ADBF-BA71-40C8-A98A-12D29FD64D0E}" type="pres">
      <dgm:prSet presAssocID="{FE1BC481-3C16-485C-9E36-50CDCBFFACD1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6274EF-C46E-4F1C-BD8D-9CD8A8BA5EEC}" type="pres">
      <dgm:prSet presAssocID="{27764F9A-D6D2-4F68-B113-FB747114D7A7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9B6C90-B5D0-4952-BF98-73C33CC28FBB}" type="pres">
      <dgm:prSet presAssocID="{3A29CDAA-CFFC-4206-830B-3AEB86FCF9E1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40948-DC34-4864-A923-CBD03F0B8387}" type="pres">
      <dgm:prSet presAssocID="{911F2299-BAD6-4386-89A4-CF63EDAFFBC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9129C7-C20E-4F6C-93B4-DED5F3B247ED}" srcId="{757F3AB3-0718-4624-B441-E567A8F0AB56}" destId="{AF5C0EC8-6EA3-42C4-A977-45349694744D}" srcOrd="1" destOrd="0" parTransId="{0B240828-428C-4927-A62B-A87D752F9229}" sibTransId="{B8438DF7-C605-4A58-9B42-4A75384312D1}"/>
    <dgm:cxn modelId="{33A8274F-C645-42CA-858F-E6019405971E}" type="presOf" srcId="{FE1BC481-3C16-485C-9E36-50CDCBFFACD1}" destId="{04D0ADBF-BA71-40C8-A98A-12D29FD64D0E}" srcOrd="1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35642F61-2D95-45B6-9502-C2E3EAEF655D}" type="presOf" srcId="{AF5C0EC8-6EA3-42C4-A977-45349694744D}" destId="{586066F1-540F-432F-AECC-74164CF1DA7D}" srcOrd="0" destOrd="0" presId="urn:microsoft.com/office/officeart/2005/8/layout/target3"/>
    <dgm:cxn modelId="{DFFCE693-4EEE-45CA-B630-4F9A69CBB6EA}" type="presOf" srcId="{3A29CDAA-CFFC-4206-830B-3AEB86FCF9E1}" destId="{699B6C90-B5D0-4952-BF98-73C33CC28FBB}" srcOrd="1" destOrd="0" presId="urn:microsoft.com/office/officeart/2005/8/layout/target3"/>
    <dgm:cxn modelId="{34485F7D-5FD6-4ED9-A849-C7C233522A46}" srcId="{757F3AB3-0718-4624-B441-E567A8F0AB56}" destId="{BEA7A18B-68EF-4944-9326-D0AFBC622044}" srcOrd="2" destOrd="0" parTransId="{5CBF8D66-A6E0-473E-9FBE-C665DC4B3DA4}" sibTransId="{C032CB1D-8177-4BA3-831D-9508432BEC23}"/>
    <dgm:cxn modelId="{4E198D99-71D5-4BEB-A360-7E31AAB692F2}" type="presOf" srcId="{BEA7A18B-68EF-4944-9326-D0AFBC622044}" destId="{E6307339-ED6C-49F7-93F6-CD0A00D68C9D}" srcOrd="1" destOrd="0" presId="urn:microsoft.com/office/officeart/2005/8/layout/target3"/>
    <dgm:cxn modelId="{FE87EDC2-847B-4A5C-86D0-3C756C566024}" srcId="{757F3AB3-0718-4624-B441-E567A8F0AB56}" destId="{27764F9A-D6D2-4F68-B113-FB747114D7A7}" srcOrd="4" destOrd="0" parTransId="{FE217499-15F8-496B-8AC5-EFE89664B841}" sibTransId="{61BD3960-F717-4BA8-8A5D-CC25C110E80E}"/>
    <dgm:cxn modelId="{9BAB1C36-ACE2-4462-A3C0-D946C3355E6A}" type="presOf" srcId="{27764F9A-D6D2-4F68-B113-FB747114D7A7}" destId="{B46274EF-C46E-4F1C-BD8D-9CD8A8BA5EEC}" srcOrd="1" destOrd="0" presId="urn:microsoft.com/office/officeart/2005/8/layout/target3"/>
    <dgm:cxn modelId="{66FEE675-3AD7-4E67-AF1A-F6CFB3A3B4B3}" type="presOf" srcId="{911F2299-BAD6-4386-89A4-CF63EDAFFBCE}" destId="{ADB40948-DC34-4864-A923-CBD03F0B8387}" srcOrd="1" destOrd="0" presId="urn:microsoft.com/office/officeart/2005/8/layout/target3"/>
    <dgm:cxn modelId="{9838B7C3-68DD-4E7C-AB99-CBDADBB92F1F}" type="presOf" srcId="{FE1BC481-3C16-485C-9E36-50CDCBFFACD1}" destId="{6D009A65-2856-4CC8-A59E-AA412DE5AD9E}" srcOrd="0" destOrd="0" presId="urn:microsoft.com/office/officeart/2005/8/layout/target3"/>
    <dgm:cxn modelId="{70F88CBD-AF3C-4ED0-A211-DCACAC00EE6F}" srcId="{757F3AB3-0718-4624-B441-E567A8F0AB56}" destId="{911F2299-BAD6-4386-89A4-CF63EDAFFBCE}" srcOrd="6" destOrd="0" parTransId="{3F1BBF77-A5B9-492D-A496-21783B855028}" sibTransId="{D4BFFF9B-890B-4FD3-9582-DE0D15455A53}"/>
    <dgm:cxn modelId="{B1F65969-4849-42A0-BD27-B95D875C290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9872A1-69F8-4A50-94DE-068BE5734375}" srcId="{757F3AB3-0718-4624-B441-E567A8F0AB56}" destId="{3A29CDAA-CFFC-4206-830B-3AEB86FCF9E1}" srcOrd="5" destOrd="0" parTransId="{400FE342-9AC3-45FF-B5F0-62D479520C07}" sibTransId="{6B0167FC-2835-4F96-BD33-8E8B3E71E072}"/>
    <dgm:cxn modelId="{4679F3CD-FF8C-47EE-8F90-E10EFBB0ED6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22D07E9A-ED98-4EB0-8539-4FD4E7F9C1DC}" type="presOf" srcId="{3A29CDAA-CFFC-4206-830B-3AEB86FCF9E1}" destId="{129867F4-C642-47AF-80C8-244FA4906A61}" srcOrd="0" destOrd="0" presId="urn:microsoft.com/office/officeart/2005/8/layout/target3"/>
    <dgm:cxn modelId="{66C5079A-B531-4E6A-9331-A7A9D654FE26}" srcId="{757F3AB3-0718-4624-B441-E567A8F0AB56}" destId="{FE1BC481-3C16-485C-9E36-50CDCBFFACD1}" srcOrd="3" destOrd="0" parTransId="{4C591DCB-276B-4A60-ADEE-5FAEA2C83BF9}" sibTransId="{90C09E25-FF4D-4D53-A2FA-94A2C2A2EA7A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8C6D8E6C-7091-4A33-BF58-355E5FB0C7D2}" type="presOf" srcId="{911F2299-BAD6-4386-89A4-CF63EDAFFBCE}" destId="{AE1808AD-902A-4FA5-B8D6-D2100E0F6908}" srcOrd="0" destOrd="0" presId="urn:microsoft.com/office/officeart/2005/8/layout/target3"/>
    <dgm:cxn modelId="{67DDAD2F-30F6-43C7-A714-2C83D905FB3F}" type="presOf" srcId="{27764F9A-D6D2-4F68-B113-FB747114D7A7}" destId="{CAB70D55-D653-4CE1-99F0-23A32B8D7AC5}" srcOrd="0" destOrd="0" presId="urn:microsoft.com/office/officeart/2005/8/layout/target3"/>
    <dgm:cxn modelId="{9881A30B-4BF3-4E37-951C-63BDB8483B02}" type="presOf" srcId="{AF5C0EC8-6EA3-42C4-A977-45349694744D}" destId="{875C27EB-A5CE-4516-A347-21F6DC95F7D0}" srcOrd="1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946B059E-35D8-4E9A-87A7-216B4107D397}" type="presOf" srcId="{757F3AB3-0718-4624-B441-E567A8F0AB56}" destId="{333A1088-737F-45CB-B68E-254E46348037}" srcOrd="0" destOrd="0" presId="urn:microsoft.com/office/officeart/2005/8/layout/target3"/>
    <dgm:cxn modelId="{7063DE01-87C6-4E00-931A-3FAFC792C356}" type="presOf" srcId="{BEA7A18B-68EF-4944-9326-D0AFBC622044}" destId="{343CAC65-0503-4C00-8C3E-6318A3CFF35E}" srcOrd="0" destOrd="0" presId="urn:microsoft.com/office/officeart/2005/8/layout/target3"/>
    <dgm:cxn modelId="{C3D6C669-5C18-4CB9-BE16-CF9FB54B8EA6}" type="presParOf" srcId="{333A1088-737F-45CB-B68E-254E46348037}" destId="{F5ABB229-8D3B-4694-996A-96F23CF14429}" srcOrd="0" destOrd="0" presId="urn:microsoft.com/office/officeart/2005/8/layout/target3"/>
    <dgm:cxn modelId="{9B4681F3-E45E-4C30-B427-766C49FA2072}" type="presParOf" srcId="{333A1088-737F-45CB-B68E-254E46348037}" destId="{F41139FD-01EE-4571-8B17-4FB00FC51163}" srcOrd="1" destOrd="0" presId="urn:microsoft.com/office/officeart/2005/8/layout/target3"/>
    <dgm:cxn modelId="{2037A007-97B9-42F0-910E-7CCAB0237789}" type="presParOf" srcId="{333A1088-737F-45CB-B68E-254E46348037}" destId="{D005CE8C-CC26-4C3E-AC11-E15060ECD759}" srcOrd="2" destOrd="0" presId="urn:microsoft.com/office/officeart/2005/8/layout/target3"/>
    <dgm:cxn modelId="{9E95A5AA-B0B3-459B-99D3-EC6414EF06D9}" type="presParOf" srcId="{333A1088-737F-45CB-B68E-254E46348037}" destId="{56D6D938-DAFD-4C3C-886B-6868673EE217}" srcOrd="3" destOrd="0" presId="urn:microsoft.com/office/officeart/2005/8/layout/target3"/>
    <dgm:cxn modelId="{0CB1F356-C371-47CC-BB96-1D1FF2D9EB7D}" type="presParOf" srcId="{333A1088-737F-45CB-B68E-254E46348037}" destId="{F8211023-678B-44F8-82B6-0D0CEDCFD35E}" srcOrd="4" destOrd="0" presId="urn:microsoft.com/office/officeart/2005/8/layout/target3"/>
    <dgm:cxn modelId="{B50D623E-F7B0-42A4-B2D6-09F8A56D9932}" type="presParOf" srcId="{333A1088-737F-45CB-B68E-254E46348037}" destId="{586066F1-540F-432F-AECC-74164CF1DA7D}" srcOrd="5" destOrd="0" presId="urn:microsoft.com/office/officeart/2005/8/layout/target3"/>
    <dgm:cxn modelId="{18A687EC-8A8F-4A42-9975-FE5BE3D13953}" type="presParOf" srcId="{333A1088-737F-45CB-B68E-254E46348037}" destId="{2268AC45-8201-40CD-A82F-20099C1D22D3}" srcOrd="6" destOrd="0" presId="urn:microsoft.com/office/officeart/2005/8/layout/target3"/>
    <dgm:cxn modelId="{2EDA52B1-4A4F-4B62-83B7-7FAFFA67CC7D}" type="presParOf" srcId="{333A1088-737F-45CB-B68E-254E46348037}" destId="{1847F4C8-AE7C-4157-97D7-2C80E4450E7F}" srcOrd="7" destOrd="0" presId="urn:microsoft.com/office/officeart/2005/8/layout/target3"/>
    <dgm:cxn modelId="{1707ED2F-C5EF-4BF3-94CF-48E6DD56989D}" type="presParOf" srcId="{333A1088-737F-45CB-B68E-254E46348037}" destId="{343CAC65-0503-4C00-8C3E-6318A3CFF35E}" srcOrd="8" destOrd="0" presId="urn:microsoft.com/office/officeart/2005/8/layout/target3"/>
    <dgm:cxn modelId="{5F784C93-4877-4ECD-96BC-115724459C73}" type="presParOf" srcId="{333A1088-737F-45CB-B68E-254E46348037}" destId="{88AD3E96-2700-41EC-AF0B-058CA5A08AEE}" srcOrd="9" destOrd="0" presId="urn:microsoft.com/office/officeart/2005/8/layout/target3"/>
    <dgm:cxn modelId="{F129CDC7-E69C-4AE8-BF0F-88A2B8A02BDD}" type="presParOf" srcId="{333A1088-737F-45CB-B68E-254E46348037}" destId="{66258A9F-08F0-47B3-8F19-19BB6DFAE5F7}" srcOrd="10" destOrd="0" presId="urn:microsoft.com/office/officeart/2005/8/layout/target3"/>
    <dgm:cxn modelId="{2EC4CE1C-8169-47FC-AFEF-E8F3D12872B3}" type="presParOf" srcId="{333A1088-737F-45CB-B68E-254E46348037}" destId="{6D009A65-2856-4CC8-A59E-AA412DE5AD9E}" srcOrd="11" destOrd="0" presId="urn:microsoft.com/office/officeart/2005/8/layout/target3"/>
    <dgm:cxn modelId="{4786CE0E-34FA-44AC-AA5C-A5931FBA723B}" type="presParOf" srcId="{333A1088-737F-45CB-B68E-254E46348037}" destId="{6261922D-2BF8-46BE-9565-583E34B50E4C}" srcOrd="12" destOrd="0" presId="urn:microsoft.com/office/officeart/2005/8/layout/target3"/>
    <dgm:cxn modelId="{49B08B4C-F677-4880-B098-881ADB27B523}" type="presParOf" srcId="{333A1088-737F-45CB-B68E-254E46348037}" destId="{8F265388-BC0D-466C-89A5-81854359A374}" srcOrd="13" destOrd="0" presId="urn:microsoft.com/office/officeart/2005/8/layout/target3"/>
    <dgm:cxn modelId="{84995FCA-A667-4A87-B2E1-6E988DA01D74}" type="presParOf" srcId="{333A1088-737F-45CB-B68E-254E46348037}" destId="{CAB70D55-D653-4CE1-99F0-23A32B8D7AC5}" srcOrd="14" destOrd="0" presId="urn:microsoft.com/office/officeart/2005/8/layout/target3"/>
    <dgm:cxn modelId="{1C52E310-C7BB-4837-8EF8-FB3F080EA683}" type="presParOf" srcId="{333A1088-737F-45CB-B68E-254E46348037}" destId="{84637963-70B5-40DE-9475-E1AFBE2F2ABF}" srcOrd="15" destOrd="0" presId="urn:microsoft.com/office/officeart/2005/8/layout/target3"/>
    <dgm:cxn modelId="{07CD20FA-BEFA-4BB7-98EB-AB949AB86B0B}" type="presParOf" srcId="{333A1088-737F-45CB-B68E-254E46348037}" destId="{364ED7C6-34A4-484C-8600-408B0C915761}" srcOrd="16" destOrd="0" presId="urn:microsoft.com/office/officeart/2005/8/layout/target3"/>
    <dgm:cxn modelId="{F65A0BA4-7F7B-4B8F-91ED-BBB4174F0C0D}" type="presParOf" srcId="{333A1088-737F-45CB-B68E-254E46348037}" destId="{129867F4-C642-47AF-80C8-244FA4906A61}" srcOrd="17" destOrd="0" presId="urn:microsoft.com/office/officeart/2005/8/layout/target3"/>
    <dgm:cxn modelId="{EE10E281-D0BC-4F9D-A0EB-DD3CF47D48B1}" type="presParOf" srcId="{333A1088-737F-45CB-B68E-254E46348037}" destId="{7FC01F2D-25D7-4BE5-90DD-6708B9BA64E1}" srcOrd="18" destOrd="0" presId="urn:microsoft.com/office/officeart/2005/8/layout/target3"/>
    <dgm:cxn modelId="{0A4D7F3B-D602-4D8E-A998-405EF31B3B22}" type="presParOf" srcId="{333A1088-737F-45CB-B68E-254E46348037}" destId="{175E3604-926F-4705-A41C-7CB31D5657E4}" srcOrd="19" destOrd="0" presId="urn:microsoft.com/office/officeart/2005/8/layout/target3"/>
    <dgm:cxn modelId="{C1464200-B9C2-4CE9-840F-463D1C57A691}" type="presParOf" srcId="{333A1088-737F-45CB-B68E-254E46348037}" destId="{AE1808AD-902A-4FA5-B8D6-D2100E0F6908}" srcOrd="20" destOrd="0" presId="urn:microsoft.com/office/officeart/2005/8/layout/target3"/>
    <dgm:cxn modelId="{2F48418D-A7AA-4C18-9FCA-69175FCDD3BC}" type="presParOf" srcId="{333A1088-737F-45CB-B68E-254E46348037}" destId="{AED2198E-93D5-4001-81B4-73124B309672}" srcOrd="21" destOrd="0" presId="urn:microsoft.com/office/officeart/2005/8/layout/target3"/>
    <dgm:cxn modelId="{51C4295D-4D94-4766-A570-05D7DA675C03}" type="presParOf" srcId="{333A1088-737F-45CB-B68E-254E46348037}" destId="{875C27EB-A5CE-4516-A347-21F6DC95F7D0}" srcOrd="22" destOrd="0" presId="urn:microsoft.com/office/officeart/2005/8/layout/target3"/>
    <dgm:cxn modelId="{0C79B19C-23C0-4C81-9E79-5446F8126674}" type="presParOf" srcId="{333A1088-737F-45CB-B68E-254E46348037}" destId="{E6307339-ED6C-49F7-93F6-CD0A00D68C9D}" srcOrd="23" destOrd="0" presId="urn:microsoft.com/office/officeart/2005/8/layout/target3"/>
    <dgm:cxn modelId="{1F45F76D-A8E5-47F3-A922-56C4D706E69A}" type="presParOf" srcId="{333A1088-737F-45CB-B68E-254E46348037}" destId="{04D0ADBF-BA71-40C8-A98A-12D29FD64D0E}" srcOrd="24" destOrd="0" presId="urn:microsoft.com/office/officeart/2005/8/layout/target3"/>
    <dgm:cxn modelId="{4D86B87E-B393-41AE-864D-E63E59ACB512}" type="presParOf" srcId="{333A1088-737F-45CB-B68E-254E46348037}" destId="{B46274EF-C46E-4F1C-BD8D-9CD8A8BA5EEC}" srcOrd="25" destOrd="0" presId="urn:microsoft.com/office/officeart/2005/8/layout/target3"/>
    <dgm:cxn modelId="{B30A966E-F96C-4753-9049-82B655C22C79}" type="presParOf" srcId="{333A1088-737F-45CB-B68E-254E46348037}" destId="{699B6C90-B5D0-4952-BF98-73C33CC28FBB}" srcOrd="26" destOrd="0" presId="urn:microsoft.com/office/officeart/2005/8/layout/target3"/>
    <dgm:cxn modelId="{4043BC4D-B795-4BA2-87B3-5B516B41A2C1}" type="presParOf" srcId="{333A1088-737F-45CB-B68E-254E46348037}" destId="{ADB40948-DC34-4864-A923-CBD03F0B838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F8211023-678B-44F8-82B6-0D0CEDCFD35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86066F1-540F-432F-AECC-74164CF1DA7D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1847F4C8-AE7C-4157-97D7-2C80E4450E7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3CAC65-0503-4C00-8C3E-6318A3CFF35E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66258A9F-08F0-47B3-8F19-19BB6DFAE5F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009A65-2856-4CC8-A59E-AA412DE5AD9E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10.3.2012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8F265388-BC0D-466C-89A5-81854359A374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B70D55-D653-4CE1-99F0-23A32B8D7AC5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MATERIÁL: VY_32_INOVACE_01_DUMč.13_ŽIVOT VE STŘEDOVĚKU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364ED7C6-34A4-484C-8600-408B0C915761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29867F4-C642-47AF-80C8-244FA4906A61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13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175E3604-926F-4705-A41C-7CB31D5657E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E1808AD-902A-4FA5-B8D6-D2100E0F6908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27ABB-0CB2-4AE8-AB20-89394AA4C17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5F1F26-25E9-4DC8-B3DB-5DDBDD7231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44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5F1F26-25E9-4DC8-B3DB-5DDBDD72318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291C8-2F59-4F00-B720-31A1C9966F62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A2193-AE3B-42E0-BE8B-C536A9D08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7-alimenti,pane,Taccuino_Sanitatis,_Casanatense_4182..jpg" TargetMode="External"/><Relationship Id="rId3" Type="http://schemas.openxmlformats.org/officeDocument/2006/relationships/hyperlink" Target="http://commons.wikimedia.org/wiki/File:Stavba_d%C5%99ev%C4%9Bn%C3%A9ho_domu_a_%C4%8Derp%C3%A1n%C3%AD_vody_ze_studny.jpg" TargetMode="External"/><Relationship Id="rId7" Type="http://schemas.openxmlformats.org/officeDocument/2006/relationships/hyperlink" Target="http://commons.wikimedia.org/wiki/File:Tacuin_Lin47.jpg" TargetMode="External"/><Relationship Id="rId12" Type="http://schemas.openxmlformats.org/officeDocument/2006/relationships/hyperlink" Target="http://commons.wikimedia.org/wiki/File:%C5%BDivot_st%C5%99edov%C4%9Bk%C3%A9ho_roln%C3%ADka.gi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14-alimenti,_pesci,Taccuino_Sanitatis,_Casanatense_4182..jpg" TargetMode="External"/><Relationship Id="rId11" Type="http://schemas.openxmlformats.org/officeDocument/2006/relationships/hyperlink" Target="http://commons.wikimedia.org/wiki/File:%C5%BDivot_st%C5%99edov%C4%9Bk%C3%A9ho_roln%C3%ADka.2.jpg" TargetMode="External"/><Relationship Id="rId5" Type="http://schemas.openxmlformats.org/officeDocument/2006/relationships/hyperlink" Target="http://commons.wikimedia.org/wiki/File:Couronnement_de_Beno%C3%AEt_XIII.jpg" TargetMode="External"/><Relationship Id="rId10" Type="http://schemas.openxmlformats.org/officeDocument/2006/relationships/hyperlink" Target="http://commons.wikimedia.org/wiki/File:%C5%BDivot_st%C5%99edov%C4%9Bk%C3%A9ho_roln%C3%ADka.jpg" TargetMode="External"/><Relationship Id="rId4" Type="http://schemas.openxmlformats.org/officeDocument/2006/relationships/hyperlink" Target="http://commons.wikimedia.org/wiki/File:1300-1350,_German._-_044_-_Costumes_of_All_Nations_(1882).JPG" TargetMode="External"/><Relationship Id="rId9" Type="http://schemas.openxmlformats.org/officeDocument/2006/relationships/hyperlink" Target="http://commons.wikimedia.org/wiki/File:St%C5%99edov%C4%9Bk%C3%A9_stavitelstv%C3%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179512" y="1556792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4149080"/>
            <a:ext cx="21691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331640" y="4437112"/>
            <a:ext cx="741682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Tato prezentace se může využít  v hodinách vlastivědy ve 4. ročníku při výuce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dějepisné části, ve které se žáci seznamují s významnými osobnostmi a obdobími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 této prezentaci mohou žáci získat přehled o složení středověké společnosti ve 13. a 14. století a seznámit se blíže s jednotlivými skupinami obyvatel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Zařadí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si toto období na časovou osu. Na závěr prezentace si žáci mohou vyplnit krátký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test,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kterým si ověří znalost získaných informací.</a:t>
            </a: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ŽIVOT VE STŘEDOVĚKU</a:t>
            </a:r>
            <a:endParaRPr lang="cs-CZ" sz="10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složení obyvatelstva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PANOVNÍK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ŠLECHTA        CÍRKEV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MĚŠŤANÉ 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ŘEMESLNÍCI + OBCHODNÍCI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40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ROLNÍCI  (poddaní)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4000" b="1" dirty="0" smtClean="0">
                <a:solidFill>
                  <a:srgbClr val="CC3300"/>
                </a:solidFill>
                <a:latin typeface="Times New Roman" pitchFamily="18" charset="0"/>
                <a:cs typeface="Times New Roman" pitchFamily="18" charset="0"/>
              </a:rPr>
              <a:t>CHUDINA (lidé bez majetku)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ŠLECHTA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-měla po panovníkovi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nejvyšší postavení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vlastnila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lesy, pole, louky, rybníky i vesnice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-dělila se: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páni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měli velkou moc, bohatství, velká panství, hrady,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žili v přepychu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zemané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chudší, vlastnili většinou 1 vesnici, žili 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tvrzích, často sloužili ve vojsku nebo u krále a pánů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47px-1300-1350,_German__-_044_-_Costumes_of_All_Nations_(1882).jpg"/>
          <p:cNvPicPr>
            <a:picLocks noChangeAspect="1"/>
          </p:cNvPicPr>
          <p:nvPr/>
        </p:nvPicPr>
        <p:blipFill>
          <a:blip r:embed="rId2" cstate="print"/>
          <a:srcRect l="2537" t="4733" r="2330" b="62137"/>
          <a:stretch>
            <a:fillRect/>
          </a:stretch>
        </p:blipFill>
        <p:spPr>
          <a:xfrm>
            <a:off x="2339752" y="2060848"/>
            <a:ext cx="5400600" cy="25202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CÍRKEV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-k církvi patřili: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vysocí představitelé církve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–arcibiskupové, biskupové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řadoví příslušníci církve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kněží, mniši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-církev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vlastnila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kláštery, kostely,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vesnice s poddanými, pole, lesy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-církev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vybírala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poplatky za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církevní úkony (křest, pohřeb)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-církev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bohatla,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mnozí církevní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hodnostáři žili v přepychu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9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564904"/>
            <a:ext cx="3240000" cy="39673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ŽIVOT VE MĚSTECH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-města se začala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zakládat od 13.století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-k ochraně měla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hradby s branami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které se na noc zavíraly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	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kamenné stavby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radnice, kostel,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měšťanské domy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nejbohatší skupina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obyvatel byli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    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obchodníci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532px-14-alimenti,_pesci,Taccuino_Sanitatis,_Casanatense_4182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5281" y="2408396"/>
            <a:ext cx="3400616" cy="38289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-početnější a chudší skupina obyvatel byli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řemeslníci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řemeslník s rodinou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žili většinou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 v prvním patře domu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-v přízemí bývala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dílna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místo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 k prodeji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 výrobků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-mistr řemeslník měl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učně a tovaryše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-mistři se postupně sdružovali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do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cechů 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Tacuin_Lin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96752"/>
            <a:ext cx="3062348" cy="34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558px-7-alimenti,pane,Taccuino_Sanitatis,_Casanatense_4182_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3284984"/>
            <a:ext cx="3013516" cy="32403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chudina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byla nemajetná skupina obyvatel, patřili sem         tovaryši, učedníci, dělníci na stavbách a žebráci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STAVBA~1.JPG"/>
          <p:cNvPicPr>
            <a:picLocks noChangeAspect="1"/>
          </p:cNvPicPr>
          <p:nvPr/>
        </p:nvPicPr>
        <p:blipFill>
          <a:blip r:embed="rId2" cstate="print"/>
          <a:srcRect t="3780" b="19361"/>
          <a:stretch>
            <a:fillRect/>
          </a:stretch>
        </p:blipFill>
        <p:spPr>
          <a:xfrm>
            <a:off x="467544" y="1700808"/>
            <a:ext cx="4074999" cy="43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středověké měs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628800"/>
            <a:ext cx="3456000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255577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STAVBA STŘEDOVĚKÉHO DOMU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u="sng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ŽIVOT VE VESNICÍCH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-většina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rolníků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byli poddaní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krále, šlechty nebo církve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-museli odvádět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poddanské dávky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(peníze a část úrody ze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svého pole) a pracovat na panských polích (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robota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-malá skupina obyvatel byli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bohatí sedláci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-obyvatelé, kteří nevlastnili žádnou půdu, byli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bezzemci,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museli pracovat na cizí půdě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IVOT_S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2564904"/>
            <a:ext cx="5715000" cy="1971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260648"/>
            <a:ext cx="3672408" cy="576064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PRÁCE NA POLI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</a:t>
            </a:r>
          </a:p>
          <a:p>
            <a:pPr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PRÁCE NA POLI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Asparn_Zaya_Jungsteinzeitha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404664"/>
            <a:ext cx="4516604" cy="30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IVOT_S~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3573016"/>
            <a:ext cx="5157303" cy="30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Kdo měl nejvyšší postavení ve středověké společnosti?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Panovník.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Jak se dělila šlechta?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Páni a zemané.</a:t>
            </a:r>
          </a:p>
          <a:p>
            <a:pPr>
              <a:buNone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3) Jakou ochranu měla středověká města?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Města měla hradby a vodní příkopy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Kdo žil ve městech?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Obchodníci, řemeslníci a městská chudina.</a:t>
            </a:r>
          </a:p>
          <a:p>
            <a:pPr>
              <a:buNone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5) Jaké povinnosti měli poddaní?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Museli odvádět poddanské dávky a pracovat na panských polích.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Jaké postavení měla církev?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Církev měla velkou moc a vlastnila velký majetek.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KRETSCHMER, Albert.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http://commons.wikimedia.org/wiki/File:1300-1350,_German._-_044_-_Costumes_of_All_Nations_(1882).JPG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PEINTRE DES CHRONIQUEST.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http://commons.wikimedia.org/wiki/File:Couronnement_de_Beno%C3%AEt_XIII.jpg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http://commons.wikimedia.org/wiki/File:14-alimenti,_pesci,Taccuino_Sanitatis,_Casanatense_4182..jpg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&lt;http://commons.wikimedia.org/wiki/File:Tacuin_Lin47.jpg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&lt;http://commons.wikimedia.org/wiki/File:7-alimenti,pane,Taccuino_Sanitatis,_Casanatense_4182..jpg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3"/>
              </a:rPr>
              <a:t> [online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&lt;http://commons.wikimedia.org/wiki/File:Stavba_d%C5%99ev%C4%9Bn%C3%A9ho_domu_a_%C4%8Derp%C3%A1n%C3%AD_vody_ze_studny.jpg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&lt;http://commons.wikimedia.org/wiki/File:St%C5%99edov%C4%9Bk%C3%A9_stavitelstv%C3%AD.jpg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&lt;http://commons.wikimedia.org/wiki/File:%C5%BDivot_st%C5%99edov%C4%9Bk%C3%A9ho_roln%C3%ADka.jpg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&lt;http://commons.wikimedia.org/wiki/File:%C5%BDivot_st%C5%99edov%C4%9Bk%C3%A9ho_roln%C3%ADka.2.jpg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&lt;http://commons.wikimedia.org/wiki/File:%C5%BDivot_st%C5%99edov%C4%9Bk%C3%A9ho_roln%C3%ADka.gif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 Eva.. A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Kartografie,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8070115017. s.42 – 43.</a:t>
            </a: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692</Words>
  <Application>Microsoft Office PowerPoint</Application>
  <PresentationFormat>Předvádění na obrazovce (4:3)</PresentationFormat>
  <Paragraphs>126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ŽIVOT VE STŘEDOVĚKU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PRÁCE NA POLI</vt:lpstr>
      <vt:lpstr>OPAKOVÁNÍ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VE STŘEDOVĚKU 14.ST?</dc:title>
  <dc:creator>Marta</dc:creator>
  <cp:lastModifiedBy>User</cp:lastModifiedBy>
  <cp:revision>93</cp:revision>
  <dcterms:created xsi:type="dcterms:W3CDTF">2012-01-28T15:20:31Z</dcterms:created>
  <dcterms:modified xsi:type="dcterms:W3CDTF">2012-07-22T09:51:00Z</dcterms:modified>
</cp:coreProperties>
</file>