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1B93898-8490-40FF-B1B6-7C876A91529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D3FB82B-D28E-4DA0-ACD1-4E64493145E9}" type="parTrans" cxnId="{7723B22D-8420-4B94-A2E6-AD61B37862F6}">
      <dgm:prSet/>
      <dgm:spPr/>
      <dgm:t>
        <a:bodyPr/>
        <a:lstStyle/>
        <a:p>
          <a:endParaRPr lang="cs-CZ"/>
        </a:p>
      </dgm:t>
    </dgm:pt>
    <dgm:pt modelId="{94CAFE57-D823-4086-9702-DC51CC3871CD}" type="sibTrans" cxnId="{7723B22D-8420-4B94-A2E6-AD61B37862F6}">
      <dgm:prSet/>
      <dgm:spPr/>
      <dgm:t>
        <a:bodyPr/>
        <a:lstStyle/>
        <a:p>
          <a:endParaRPr lang="cs-CZ"/>
        </a:p>
      </dgm:t>
    </dgm:pt>
    <dgm:pt modelId="{AF60818C-E0F4-4749-9545-2FF9DCABBA2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9331E9E-6E44-4E48-BA40-748EF2DB0911}" type="parTrans" cxnId="{2C46A78B-697F-46D6-B6EC-2BD64C74651F}">
      <dgm:prSet/>
      <dgm:spPr/>
      <dgm:t>
        <a:bodyPr/>
        <a:lstStyle/>
        <a:p>
          <a:endParaRPr lang="cs-CZ"/>
        </a:p>
      </dgm:t>
    </dgm:pt>
    <dgm:pt modelId="{5D00989B-CF62-43AE-B65C-73F32B56E4CE}" type="sibTrans" cxnId="{2C46A78B-697F-46D6-B6EC-2BD64C74651F}">
      <dgm:prSet/>
      <dgm:spPr/>
      <dgm:t>
        <a:bodyPr/>
        <a:lstStyle/>
        <a:p>
          <a:endParaRPr lang="cs-CZ"/>
        </a:p>
      </dgm:t>
    </dgm:pt>
    <dgm:pt modelId="{0CB46608-1CD2-4104-B4B4-5B9E4A7AE5D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.              DATUM: 24.3.2012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F403E4A-D276-4325-B6A3-9E980D262E95}" type="parTrans" cxnId="{0A8B9794-1FA9-4030-8987-5631980B76F9}">
      <dgm:prSet/>
      <dgm:spPr/>
      <dgm:t>
        <a:bodyPr/>
        <a:lstStyle/>
        <a:p>
          <a:endParaRPr lang="cs-CZ"/>
        </a:p>
      </dgm:t>
    </dgm:pt>
    <dgm:pt modelId="{A10DFB79-2059-4BBD-A543-6F7D6873598D}" type="sibTrans" cxnId="{0A8B9794-1FA9-4030-8987-5631980B76F9}">
      <dgm:prSet/>
      <dgm:spPr/>
      <dgm:t>
        <a:bodyPr/>
        <a:lstStyle/>
        <a:p>
          <a:endParaRPr lang="cs-CZ"/>
        </a:p>
      </dgm:t>
    </dgm:pt>
    <dgm:pt modelId="{7537FF96-94EA-4BCC-812B-03A9321D87E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VY_32_INOVACE_01_DUMč.14_VÁCLAV IV.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4951FDF-6129-482A-A900-5CB3DFF06F52}" type="parTrans" cxnId="{AB712D1A-23B9-4D56-AFE1-53E86303308E}">
      <dgm:prSet/>
      <dgm:spPr/>
      <dgm:t>
        <a:bodyPr/>
        <a:lstStyle/>
        <a:p>
          <a:endParaRPr lang="cs-CZ"/>
        </a:p>
      </dgm:t>
    </dgm:pt>
    <dgm:pt modelId="{9F385E04-1E43-45BE-81CA-D48DFE1F5CB2}" type="sibTrans" cxnId="{AB712D1A-23B9-4D56-AFE1-53E86303308E}">
      <dgm:prSet/>
      <dgm:spPr/>
      <dgm:t>
        <a:bodyPr/>
        <a:lstStyle/>
        <a:p>
          <a:endParaRPr lang="cs-CZ"/>
        </a:p>
      </dgm:t>
    </dgm:pt>
    <dgm:pt modelId="{F585092B-1D1A-4326-8271-B490B5F63D4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14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E73EBFA-C307-4484-A19B-0A45E62BDEB5}" type="parTrans" cxnId="{67872160-BC3C-4E9A-9A7B-962C6664CEC2}">
      <dgm:prSet/>
      <dgm:spPr/>
      <dgm:t>
        <a:bodyPr/>
        <a:lstStyle/>
        <a:p>
          <a:endParaRPr lang="cs-CZ"/>
        </a:p>
      </dgm:t>
    </dgm:pt>
    <dgm:pt modelId="{B5ADE11D-F993-46D1-9245-96C345009950}" type="sibTrans" cxnId="{67872160-BC3C-4E9A-9A7B-962C6664CEC2}">
      <dgm:prSet/>
      <dgm:spPr/>
      <dgm:t>
        <a:bodyPr/>
        <a:lstStyle/>
        <a:p>
          <a:endParaRPr lang="cs-CZ"/>
        </a:p>
      </dgm:t>
    </dgm:pt>
    <dgm:pt modelId="{7C58297D-9C1E-4200-9775-12DA33DD749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73CC768-D519-406E-BD40-11C6EE60E0BD}" type="parTrans" cxnId="{F8D47640-23BF-4237-A9C5-C75A8CB2629E}">
      <dgm:prSet/>
      <dgm:spPr/>
      <dgm:t>
        <a:bodyPr/>
        <a:lstStyle/>
        <a:p>
          <a:endParaRPr lang="cs-CZ"/>
        </a:p>
      </dgm:t>
    </dgm:pt>
    <dgm:pt modelId="{BA2C7AA0-35B6-45A6-A887-D250DF809CAE}" type="sibTrans" cxnId="{F8D47640-23BF-4237-A9C5-C75A8CB2629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0077DFA2-5691-445D-8BA2-DED9A46DA176}" type="pres">
      <dgm:prSet presAssocID="{F1B93898-8490-40FF-B1B6-7C876A915292}" presName="vertSpace2" presStyleLbl="node1" presStyleIdx="0" presStyleCnt="7"/>
      <dgm:spPr/>
    </dgm:pt>
    <dgm:pt modelId="{E8FFCBF7-B287-4457-B254-19FC081E734B}" type="pres">
      <dgm:prSet presAssocID="{F1B93898-8490-40FF-B1B6-7C876A915292}" presName="circle2" presStyleLbl="node1" presStyleIdx="1" presStyleCnt="7"/>
      <dgm:spPr/>
    </dgm:pt>
    <dgm:pt modelId="{9E118140-1290-448F-9857-DF2C6647C953}" type="pres">
      <dgm:prSet presAssocID="{F1B93898-8490-40FF-B1B6-7C876A915292}" presName="rect2" presStyleLbl="alignAcc1" presStyleIdx="1" presStyleCnt="7"/>
      <dgm:spPr/>
      <dgm:t>
        <a:bodyPr/>
        <a:lstStyle/>
        <a:p>
          <a:endParaRPr lang="cs-CZ"/>
        </a:p>
      </dgm:t>
    </dgm:pt>
    <dgm:pt modelId="{D2185FC4-1870-406C-BF63-0ED55D40311E}" type="pres">
      <dgm:prSet presAssocID="{AF60818C-E0F4-4749-9545-2FF9DCABBA29}" presName="vertSpace3" presStyleLbl="node1" presStyleIdx="1" presStyleCnt="7"/>
      <dgm:spPr/>
    </dgm:pt>
    <dgm:pt modelId="{0EA4608C-AF35-476C-A0ED-171101F9B7A3}" type="pres">
      <dgm:prSet presAssocID="{AF60818C-E0F4-4749-9545-2FF9DCABBA29}" presName="circle3" presStyleLbl="node1" presStyleIdx="2" presStyleCnt="7"/>
      <dgm:spPr/>
    </dgm:pt>
    <dgm:pt modelId="{82600839-1082-4EEE-9B46-91B379C8C130}" type="pres">
      <dgm:prSet presAssocID="{AF60818C-E0F4-4749-9545-2FF9DCABBA29}" presName="rect3" presStyleLbl="alignAcc1" presStyleIdx="2" presStyleCnt="7"/>
      <dgm:spPr/>
      <dgm:t>
        <a:bodyPr/>
        <a:lstStyle/>
        <a:p>
          <a:endParaRPr lang="cs-CZ"/>
        </a:p>
      </dgm:t>
    </dgm:pt>
    <dgm:pt modelId="{72F9A26E-2E67-4362-B0B2-50199E5E348D}" type="pres">
      <dgm:prSet presAssocID="{0CB46608-1CD2-4104-B4B4-5B9E4A7AE5DA}" presName="vertSpace4" presStyleLbl="node1" presStyleIdx="2" presStyleCnt="7"/>
      <dgm:spPr/>
    </dgm:pt>
    <dgm:pt modelId="{9F8A41A6-02E2-4BE7-A842-048D21AB2800}" type="pres">
      <dgm:prSet presAssocID="{0CB46608-1CD2-4104-B4B4-5B9E4A7AE5DA}" presName="circle4" presStyleLbl="node1" presStyleIdx="3" presStyleCnt="7"/>
      <dgm:spPr/>
    </dgm:pt>
    <dgm:pt modelId="{09F846E3-A3F2-4172-8D7C-81C1F158BB82}" type="pres">
      <dgm:prSet presAssocID="{0CB46608-1CD2-4104-B4B4-5B9E4A7AE5DA}" presName="rect4" presStyleLbl="alignAcc1" presStyleIdx="3" presStyleCnt="7"/>
      <dgm:spPr/>
      <dgm:t>
        <a:bodyPr/>
        <a:lstStyle/>
        <a:p>
          <a:endParaRPr lang="cs-CZ"/>
        </a:p>
      </dgm:t>
    </dgm:pt>
    <dgm:pt modelId="{B707DC66-1C1B-4C7A-898B-ABA4D5AA69DA}" type="pres">
      <dgm:prSet presAssocID="{7537FF96-94EA-4BCC-812B-03A9321D87EB}" presName="vertSpace5" presStyleLbl="node1" presStyleIdx="3" presStyleCnt="7"/>
      <dgm:spPr/>
    </dgm:pt>
    <dgm:pt modelId="{90F13498-7B48-4022-B0E6-0C9745959C5A}" type="pres">
      <dgm:prSet presAssocID="{7537FF96-94EA-4BCC-812B-03A9321D87EB}" presName="circle5" presStyleLbl="node1" presStyleIdx="4" presStyleCnt="7"/>
      <dgm:spPr/>
    </dgm:pt>
    <dgm:pt modelId="{7FAB39EB-B926-4398-B200-BF884141B3AB}" type="pres">
      <dgm:prSet presAssocID="{7537FF96-94EA-4BCC-812B-03A9321D87EB}" presName="rect5" presStyleLbl="alignAcc1" presStyleIdx="4" presStyleCnt="7"/>
      <dgm:spPr/>
      <dgm:t>
        <a:bodyPr/>
        <a:lstStyle/>
        <a:p>
          <a:endParaRPr lang="cs-CZ"/>
        </a:p>
      </dgm:t>
    </dgm:pt>
    <dgm:pt modelId="{C84DDCAD-6CD7-4A58-B96C-A98C45309B03}" type="pres">
      <dgm:prSet presAssocID="{F585092B-1D1A-4326-8271-B490B5F63D42}" presName="vertSpace6" presStyleLbl="node1" presStyleIdx="4" presStyleCnt="7"/>
      <dgm:spPr/>
    </dgm:pt>
    <dgm:pt modelId="{F37A3088-5460-4FDD-BD65-9042EE55D481}" type="pres">
      <dgm:prSet presAssocID="{F585092B-1D1A-4326-8271-B490B5F63D42}" presName="circle6" presStyleLbl="node1" presStyleIdx="5" presStyleCnt="7"/>
      <dgm:spPr/>
    </dgm:pt>
    <dgm:pt modelId="{FC6A8590-C75C-42DB-A605-602509F60323}" type="pres">
      <dgm:prSet presAssocID="{F585092B-1D1A-4326-8271-B490B5F63D42}" presName="rect6" presStyleLbl="alignAcc1" presStyleIdx="5" presStyleCnt="7"/>
      <dgm:spPr/>
      <dgm:t>
        <a:bodyPr/>
        <a:lstStyle/>
        <a:p>
          <a:endParaRPr lang="cs-CZ"/>
        </a:p>
      </dgm:t>
    </dgm:pt>
    <dgm:pt modelId="{F1A4C5DA-DC19-4719-BA8D-22B9A20E719D}" type="pres">
      <dgm:prSet presAssocID="{7C58297D-9C1E-4200-9775-12DA33DD749E}" presName="vertSpace7" presStyleLbl="node1" presStyleIdx="5" presStyleCnt="7"/>
      <dgm:spPr/>
    </dgm:pt>
    <dgm:pt modelId="{73C75168-3E4D-42EC-996F-A9FA6EB5DAC4}" type="pres">
      <dgm:prSet presAssocID="{7C58297D-9C1E-4200-9775-12DA33DD749E}" presName="circle7" presStyleLbl="node1" presStyleIdx="6" presStyleCnt="7"/>
      <dgm:spPr/>
    </dgm:pt>
    <dgm:pt modelId="{E7CE44D3-4CE4-4E1D-BA6C-4EB0EB969105}" type="pres">
      <dgm:prSet presAssocID="{7C58297D-9C1E-4200-9775-12DA33DD749E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12B24-C81F-488D-A178-FF8BF1CF0C5D}" type="pres">
      <dgm:prSet presAssocID="{F1B93898-8490-40FF-B1B6-7C876A915292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CB7836-FE70-4D94-8D56-467C1B9E20CD}" type="pres">
      <dgm:prSet presAssocID="{AF60818C-E0F4-4749-9545-2FF9DCABBA2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F1D81-8C82-4E02-A60E-FBF3CC48FA2E}" type="pres">
      <dgm:prSet presAssocID="{0CB46608-1CD2-4104-B4B4-5B9E4A7AE5DA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F84630-64C7-408B-8B0E-671413511D29}" type="pres">
      <dgm:prSet presAssocID="{7537FF96-94EA-4BCC-812B-03A9321D87EB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AD7B1-A7FF-41F9-8477-302C46F60CA0}" type="pres">
      <dgm:prSet presAssocID="{F585092B-1D1A-4326-8271-B490B5F63D4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9A926-2C3B-479B-9EA2-0A11FF63E186}" type="pres">
      <dgm:prSet presAssocID="{7C58297D-9C1E-4200-9775-12DA33DD749E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8B9794-1FA9-4030-8987-5631980B76F9}" srcId="{757F3AB3-0718-4624-B441-E567A8F0AB56}" destId="{0CB46608-1CD2-4104-B4B4-5B9E4A7AE5DA}" srcOrd="3" destOrd="0" parTransId="{1F403E4A-D276-4325-B6A3-9E980D262E95}" sibTransId="{A10DFB79-2059-4BBD-A543-6F7D6873598D}"/>
    <dgm:cxn modelId="{8E0C30FD-763D-4D5D-BD47-50C87A108A51}" type="presOf" srcId="{D1D4F407-5343-4D3F-B5B9-D407B03CAEB4}" destId="{AED2198E-93D5-4001-81B4-73124B309672}" srcOrd="1" destOrd="0" presId="urn:microsoft.com/office/officeart/2005/8/layout/target3"/>
    <dgm:cxn modelId="{3D1B3D0E-BF4D-4B67-8C75-B9AFB7A47AF5}" type="presOf" srcId="{F1B93898-8490-40FF-B1B6-7C876A915292}" destId="{9E118140-1290-448F-9857-DF2C6647C953}" srcOrd="0" destOrd="0" presId="urn:microsoft.com/office/officeart/2005/8/layout/target3"/>
    <dgm:cxn modelId="{67872160-BC3C-4E9A-9A7B-962C6664CEC2}" srcId="{757F3AB3-0718-4624-B441-E567A8F0AB56}" destId="{F585092B-1D1A-4326-8271-B490B5F63D42}" srcOrd="5" destOrd="0" parTransId="{4E73EBFA-C307-4484-A19B-0A45E62BDEB5}" sibTransId="{B5ADE11D-F993-46D1-9245-96C345009950}"/>
    <dgm:cxn modelId="{AB712D1A-23B9-4D56-AFE1-53E86303308E}" srcId="{757F3AB3-0718-4624-B441-E567A8F0AB56}" destId="{7537FF96-94EA-4BCC-812B-03A9321D87EB}" srcOrd="4" destOrd="0" parTransId="{B4951FDF-6129-482A-A900-5CB3DFF06F52}" sibTransId="{9F385E04-1E43-45BE-81CA-D48DFE1F5CB2}"/>
    <dgm:cxn modelId="{703C5BF9-7CA8-410A-999C-A7D9769A3479}" type="presOf" srcId="{AF60818C-E0F4-4749-9545-2FF9DCABBA29}" destId="{82600839-1082-4EEE-9B46-91B379C8C130}" srcOrd="0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956DC632-57A8-47F5-BD6A-554B52BF5DCC}" type="presOf" srcId="{0CB46608-1CD2-4104-B4B4-5B9E4A7AE5DA}" destId="{09F846E3-A3F2-4172-8D7C-81C1F158BB8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AF84761-F332-4257-96CF-812CD57BC151}" type="presOf" srcId="{AF60818C-E0F4-4749-9545-2FF9DCABBA29}" destId="{06CB7836-FE70-4D94-8D56-467C1B9E20CD}" srcOrd="1" destOrd="0" presId="urn:microsoft.com/office/officeart/2005/8/layout/target3"/>
    <dgm:cxn modelId="{7E0BF53B-276C-4B3D-9F5B-3D0EDBE9550F}" type="presOf" srcId="{757F3AB3-0718-4624-B441-E567A8F0AB56}" destId="{333A1088-737F-45CB-B68E-254E46348037}" srcOrd="0" destOrd="0" presId="urn:microsoft.com/office/officeart/2005/8/layout/target3"/>
    <dgm:cxn modelId="{462E26F5-DACE-4E6B-8A3A-2EEFB7EEC747}" type="presOf" srcId="{7C58297D-9C1E-4200-9775-12DA33DD749E}" destId="{E7CE44D3-4CE4-4E1D-BA6C-4EB0EB969105}" srcOrd="0" destOrd="0" presId="urn:microsoft.com/office/officeart/2005/8/layout/target3"/>
    <dgm:cxn modelId="{B5070EAA-1C9E-4D79-AF93-2D6366CDEF95}" type="presOf" srcId="{7537FF96-94EA-4BCC-812B-03A9321D87EB}" destId="{6DF84630-64C7-408B-8B0E-671413511D29}" srcOrd="1" destOrd="0" presId="urn:microsoft.com/office/officeart/2005/8/layout/target3"/>
    <dgm:cxn modelId="{F8D47640-23BF-4237-A9C5-C75A8CB2629E}" srcId="{757F3AB3-0718-4624-B441-E567A8F0AB56}" destId="{7C58297D-9C1E-4200-9775-12DA33DD749E}" srcOrd="6" destOrd="0" parTransId="{F73CC768-D519-406E-BD40-11C6EE60E0BD}" sibTransId="{BA2C7AA0-35B6-45A6-A887-D250DF809CAE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2F2AFABF-095B-4A31-9C0A-9403F9935682}" type="presOf" srcId="{F585092B-1D1A-4326-8271-B490B5F63D42}" destId="{945AD7B1-A7FF-41F9-8477-302C46F60CA0}" srcOrd="1" destOrd="0" presId="urn:microsoft.com/office/officeart/2005/8/layout/target3"/>
    <dgm:cxn modelId="{0501BCB9-FBA7-431B-BA20-68DF3547EE1F}" type="presOf" srcId="{0CB46608-1CD2-4104-B4B4-5B9E4A7AE5DA}" destId="{CF0F1D81-8C82-4E02-A60E-FBF3CC48FA2E}" srcOrd="1" destOrd="0" presId="urn:microsoft.com/office/officeart/2005/8/layout/target3"/>
    <dgm:cxn modelId="{2C46A78B-697F-46D6-B6EC-2BD64C74651F}" srcId="{757F3AB3-0718-4624-B441-E567A8F0AB56}" destId="{AF60818C-E0F4-4749-9545-2FF9DCABBA29}" srcOrd="2" destOrd="0" parTransId="{A9331E9E-6E44-4E48-BA40-748EF2DB0911}" sibTransId="{5D00989B-CF62-43AE-B65C-73F32B56E4CE}"/>
    <dgm:cxn modelId="{71086244-9C70-4C31-BDE5-EF3BC76B0399}" type="presOf" srcId="{F585092B-1D1A-4326-8271-B490B5F63D42}" destId="{FC6A8590-C75C-42DB-A605-602509F60323}" srcOrd="0" destOrd="0" presId="urn:microsoft.com/office/officeart/2005/8/layout/target3"/>
    <dgm:cxn modelId="{C2964B84-8ACE-45BE-91F2-EE4CAF8EA589}" type="presOf" srcId="{7C58297D-9C1E-4200-9775-12DA33DD749E}" destId="{EDD9A926-2C3B-479B-9EA2-0A11FF63E186}" srcOrd="1" destOrd="0" presId="urn:microsoft.com/office/officeart/2005/8/layout/target3"/>
    <dgm:cxn modelId="{ACFBF571-3393-44B3-A5CC-3214BE3DB192}" type="presOf" srcId="{7537FF96-94EA-4BCC-812B-03A9321D87EB}" destId="{7FAB39EB-B926-4398-B200-BF884141B3AB}" srcOrd="0" destOrd="0" presId="urn:microsoft.com/office/officeart/2005/8/layout/target3"/>
    <dgm:cxn modelId="{99E523D6-687C-49D5-8E0B-605692372A3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C4C3CFCA-1AE8-4C06-AAEC-E1F4804AC26A}" type="presOf" srcId="{F1B93898-8490-40FF-B1B6-7C876A915292}" destId="{4D312B24-C81F-488D-A178-FF8BF1CF0C5D}" srcOrd="1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7723B22D-8420-4B94-A2E6-AD61B37862F6}" srcId="{757F3AB3-0718-4624-B441-E567A8F0AB56}" destId="{F1B93898-8490-40FF-B1B6-7C876A915292}" srcOrd="1" destOrd="0" parTransId="{1D3FB82B-D28E-4DA0-ACD1-4E64493145E9}" sibTransId="{94CAFE57-D823-4086-9702-DC51CC3871CD}"/>
    <dgm:cxn modelId="{C192F111-E003-4994-A667-6118545252E7}" type="presParOf" srcId="{333A1088-737F-45CB-B68E-254E46348037}" destId="{F5ABB229-8D3B-4694-996A-96F23CF14429}" srcOrd="0" destOrd="0" presId="urn:microsoft.com/office/officeart/2005/8/layout/target3"/>
    <dgm:cxn modelId="{2C3FBDB2-4D7C-4638-B64A-8281AB57002E}" type="presParOf" srcId="{333A1088-737F-45CB-B68E-254E46348037}" destId="{F41139FD-01EE-4571-8B17-4FB00FC51163}" srcOrd="1" destOrd="0" presId="urn:microsoft.com/office/officeart/2005/8/layout/target3"/>
    <dgm:cxn modelId="{B4159062-0243-4063-A2B5-BB392B2ABE61}" type="presParOf" srcId="{333A1088-737F-45CB-B68E-254E46348037}" destId="{D005CE8C-CC26-4C3E-AC11-E15060ECD759}" srcOrd="2" destOrd="0" presId="urn:microsoft.com/office/officeart/2005/8/layout/target3"/>
    <dgm:cxn modelId="{B7ABABC9-D46D-420D-9281-E46C12922D73}" type="presParOf" srcId="{333A1088-737F-45CB-B68E-254E46348037}" destId="{0077DFA2-5691-445D-8BA2-DED9A46DA176}" srcOrd="3" destOrd="0" presId="urn:microsoft.com/office/officeart/2005/8/layout/target3"/>
    <dgm:cxn modelId="{91448D49-F0F1-4D75-9825-CE15CD041495}" type="presParOf" srcId="{333A1088-737F-45CB-B68E-254E46348037}" destId="{E8FFCBF7-B287-4457-B254-19FC081E734B}" srcOrd="4" destOrd="0" presId="urn:microsoft.com/office/officeart/2005/8/layout/target3"/>
    <dgm:cxn modelId="{95490BD2-4470-4DBD-981A-2945A112E14F}" type="presParOf" srcId="{333A1088-737F-45CB-B68E-254E46348037}" destId="{9E118140-1290-448F-9857-DF2C6647C953}" srcOrd="5" destOrd="0" presId="urn:microsoft.com/office/officeart/2005/8/layout/target3"/>
    <dgm:cxn modelId="{2430FC52-81CC-4251-B980-F98B0A210E85}" type="presParOf" srcId="{333A1088-737F-45CB-B68E-254E46348037}" destId="{D2185FC4-1870-406C-BF63-0ED55D40311E}" srcOrd="6" destOrd="0" presId="urn:microsoft.com/office/officeart/2005/8/layout/target3"/>
    <dgm:cxn modelId="{A081BA7F-29FD-4BE4-9673-1BF1510AD7E6}" type="presParOf" srcId="{333A1088-737F-45CB-B68E-254E46348037}" destId="{0EA4608C-AF35-476C-A0ED-171101F9B7A3}" srcOrd="7" destOrd="0" presId="urn:microsoft.com/office/officeart/2005/8/layout/target3"/>
    <dgm:cxn modelId="{304D57D1-4F5C-453B-AA07-E3C2AED5D90D}" type="presParOf" srcId="{333A1088-737F-45CB-B68E-254E46348037}" destId="{82600839-1082-4EEE-9B46-91B379C8C130}" srcOrd="8" destOrd="0" presId="urn:microsoft.com/office/officeart/2005/8/layout/target3"/>
    <dgm:cxn modelId="{1709036B-D71E-4214-A269-D53CC0DCF363}" type="presParOf" srcId="{333A1088-737F-45CB-B68E-254E46348037}" destId="{72F9A26E-2E67-4362-B0B2-50199E5E348D}" srcOrd="9" destOrd="0" presId="urn:microsoft.com/office/officeart/2005/8/layout/target3"/>
    <dgm:cxn modelId="{84C4E499-6BF9-4F01-AD6A-87AFD38417A4}" type="presParOf" srcId="{333A1088-737F-45CB-B68E-254E46348037}" destId="{9F8A41A6-02E2-4BE7-A842-048D21AB2800}" srcOrd="10" destOrd="0" presId="urn:microsoft.com/office/officeart/2005/8/layout/target3"/>
    <dgm:cxn modelId="{109CB223-E3CC-4B47-9DE6-665D8049B734}" type="presParOf" srcId="{333A1088-737F-45CB-B68E-254E46348037}" destId="{09F846E3-A3F2-4172-8D7C-81C1F158BB82}" srcOrd="11" destOrd="0" presId="urn:microsoft.com/office/officeart/2005/8/layout/target3"/>
    <dgm:cxn modelId="{C554A4E5-015E-4BD9-B417-19BC72F2D717}" type="presParOf" srcId="{333A1088-737F-45CB-B68E-254E46348037}" destId="{B707DC66-1C1B-4C7A-898B-ABA4D5AA69DA}" srcOrd="12" destOrd="0" presId="urn:microsoft.com/office/officeart/2005/8/layout/target3"/>
    <dgm:cxn modelId="{0769B4BE-9182-474E-AA2E-8F76C224D9AE}" type="presParOf" srcId="{333A1088-737F-45CB-B68E-254E46348037}" destId="{90F13498-7B48-4022-B0E6-0C9745959C5A}" srcOrd="13" destOrd="0" presId="urn:microsoft.com/office/officeart/2005/8/layout/target3"/>
    <dgm:cxn modelId="{EB378CA7-E0D4-4A52-A46F-634ACBE5DC52}" type="presParOf" srcId="{333A1088-737F-45CB-B68E-254E46348037}" destId="{7FAB39EB-B926-4398-B200-BF884141B3AB}" srcOrd="14" destOrd="0" presId="urn:microsoft.com/office/officeart/2005/8/layout/target3"/>
    <dgm:cxn modelId="{DD2A7A5E-AA02-4B48-80AD-3C480F3856D4}" type="presParOf" srcId="{333A1088-737F-45CB-B68E-254E46348037}" destId="{C84DDCAD-6CD7-4A58-B96C-A98C45309B03}" srcOrd="15" destOrd="0" presId="urn:microsoft.com/office/officeart/2005/8/layout/target3"/>
    <dgm:cxn modelId="{074356EF-4A7C-4CEC-B619-DAD8A2827D63}" type="presParOf" srcId="{333A1088-737F-45CB-B68E-254E46348037}" destId="{F37A3088-5460-4FDD-BD65-9042EE55D481}" srcOrd="16" destOrd="0" presId="urn:microsoft.com/office/officeart/2005/8/layout/target3"/>
    <dgm:cxn modelId="{AD82A475-02CE-4DA6-8EF1-F4EA781851F7}" type="presParOf" srcId="{333A1088-737F-45CB-B68E-254E46348037}" destId="{FC6A8590-C75C-42DB-A605-602509F60323}" srcOrd="17" destOrd="0" presId="urn:microsoft.com/office/officeart/2005/8/layout/target3"/>
    <dgm:cxn modelId="{69FE2BEF-1B89-4E9B-895D-0F5D7052BB82}" type="presParOf" srcId="{333A1088-737F-45CB-B68E-254E46348037}" destId="{F1A4C5DA-DC19-4719-BA8D-22B9A20E719D}" srcOrd="18" destOrd="0" presId="urn:microsoft.com/office/officeart/2005/8/layout/target3"/>
    <dgm:cxn modelId="{D0D1EA8D-009F-4DD3-A8BE-1903BE19449C}" type="presParOf" srcId="{333A1088-737F-45CB-B68E-254E46348037}" destId="{73C75168-3E4D-42EC-996F-A9FA6EB5DAC4}" srcOrd="19" destOrd="0" presId="urn:microsoft.com/office/officeart/2005/8/layout/target3"/>
    <dgm:cxn modelId="{5A78DF84-E4AF-448C-878E-B08534FFFF53}" type="presParOf" srcId="{333A1088-737F-45CB-B68E-254E46348037}" destId="{E7CE44D3-4CE4-4E1D-BA6C-4EB0EB969105}" srcOrd="20" destOrd="0" presId="urn:microsoft.com/office/officeart/2005/8/layout/target3"/>
    <dgm:cxn modelId="{7D60564E-6ED6-4694-8200-1E7C1A3B03C6}" type="presParOf" srcId="{333A1088-737F-45CB-B68E-254E46348037}" destId="{AED2198E-93D5-4001-81B4-73124B309672}" srcOrd="21" destOrd="0" presId="urn:microsoft.com/office/officeart/2005/8/layout/target3"/>
    <dgm:cxn modelId="{BEA07F66-1360-4E03-8646-5F055025CC6A}" type="presParOf" srcId="{333A1088-737F-45CB-B68E-254E46348037}" destId="{4D312B24-C81F-488D-A178-FF8BF1CF0C5D}" srcOrd="22" destOrd="0" presId="urn:microsoft.com/office/officeart/2005/8/layout/target3"/>
    <dgm:cxn modelId="{B2DCA3E3-505E-4C96-9373-37A28FA45431}" type="presParOf" srcId="{333A1088-737F-45CB-B68E-254E46348037}" destId="{06CB7836-FE70-4D94-8D56-467C1B9E20CD}" srcOrd="23" destOrd="0" presId="urn:microsoft.com/office/officeart/2005/8/layout/target3"/>
    <dgm:cxn modelId="{24E48328-9660-44C6-AE00-6A120EC66DB6}" type="presParOf" srcId="{333A1088-737F-45CB-B68E-254E46348037}" destId="{CF0F1D81-8C82-4E02-A60E-FBF3CC48FA2E}" srcOrd="24" destOrd="0" presId="urn:microsoft.com/office/officeart/2005/8/layout/target3"/>
    <dgm:cxn modelId="{E138BC67-C415-451B-9424-E42DBD276815}" type="presParOf" srcId="{333A1088-737F-45CB-B68E-254E46348037}" destId="{6DF84630-64C7-408B-8B0E-671413511D29}" srcOrd="25" destOrd="0" presId="urn:microsoft.com/office/officeart/2005/8/layout/target3"/>
    <dgm:cxn modelId="{A248F49A-A320-4AE5-8243-80D4CB71EF85}" type="presParOf" srcId="{333A1088-737F-45CB-B68E-254E46348037}" destId="{945AD7B1-A7FF-41F9-8477-302C46F60CA0}" srcOrd="26" destOrd="0" presId="urn:microsoft.com/office/officeart/2005/8/layout/target3"/>
    <dgm:cxn modelId="{B3647152-702C-486A-9300-08C92CC99758}" type="presParOf" srcId="{333A1088-737F-45CB-B68E-254E46348037}" destId="{EDD9A926-2C3B-479B-9EA2-0A11FF63E18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636" y="0"/>
          <a:ext cx="6768751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51636" y="0"/>
        <a:ext cx="6768751" cy="273629"/>
      </dsp:txXfrm>
    </dsp:sp>
    <dsp:sp modelId="{E8FFCBF7-B287-4457-B254-19FC081E734B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118140-1290-448F-9857-DF2C6647C953}">
      <dsp:nvSpPr>
        <dsp:cNvPr id="0" name=""/>
        <dsp:cNvSpPr/>
      </dsp:nvSpPr>
      <dsp:spPr>
        <a:xfrm>
          <a:off x="1368152" y="273629"/>
          <a:ext cx="6768751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273629"/>
        <a:ext cx="6768751" cy="273629"/>
      </dsp:txXfrm>
    </dsp:sp>
    <dsp:sp modelId="{0EA4608C-AF35-476C-A0ED-171101F9B7A3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600839-1082-4EEE-9B46-91B379C8C130}">
      <dsp:nvSpPr>
        <dsp:cNvPr id="0" name=""/>
        <dsp:cNvSpPr/>
      </dsp:nvSpPr>
      <dsp:spPr>
        <a:xfrm>
          <a:off x="1368152" y="547259"/>
          <a:ext cx="6768751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547259"/>
        <a:ext cx="6768751" cy="273629"/>
      </dsp:txXfrm>
    </dsp:sp>
    <dsp:sp modelId="{9F8A41A6-02E2-4BE7-A842-048D21AB2800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9F846E3-A3F2-4172-8D7C-81C1F158BB82}">
      <dsp:nvSpPr>
        <dsp:cNvPr id="0" name=""/>
        <dsp:cNvSpPr/>
      </dsp:nvSpPr>
      <dsp:spPr>
        <a:xfrm>
          <a:off x="1368152" y="820889"/>
          <a:ext cx="6768751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.              DATUM: 24.3.2012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820889"/>
        <a:ext cx="6768751" cy="273632"/>
      </dsp:txXfrm>
    </dsp:sp>
    <dsp:sp modelId="{90F13498-7B48-4022-B0E6-0C9745959C5A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FAB39EB-B926-4398-B200-BF884141B3AB}">
      <dsp:nvSpPr>
        <dsp:cNvPr id="0" name=""/>
        <dsp:cNvSpPr/>
      </dsp:nvSpPr>
      <dsp:spPr>
        <a:xfrm>
          <a:off x="1368152" y="1094522"/>
          <a:ext cx="6768751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VY_32_INOVACE_01_DUMč.14_VÁCLAV IV.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1094522"/>
        <a:ext cx="6768751" cy="273629"/>
      </dsp:txXfrm>
    </dsp:sp>
    <dsp:sp modelId="{F37A3088-5460-4FDD-BD65-9042EE55D481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6A8590-C75C-42DB-A605-602509F60323}">
      <dsp:nvSpPr>
        <dsp:cNvPr id="0" name=""/>
        <dsp:cNvSpPr/>
      </dsp:nvSpPr>
      <dsp:spPr>
        <a:xfrm>
          <a:off x="1368152" y="1368152"/>
          <a:ext cx="6768751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14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1368152"/>
        <a:ext cx="6768751" cy="273629"/>
      </dsp:txXfrm>
    </dsp:sp>
    <dsp:sp modelId="{73C75168-3E4D-42EC-996F-A9FA6EB5DAC4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CE44D3-4CE4-4E1D-BA6C-4EB0EB969105}">
      <dsp:nvSpPr>
        <dsp:cNvPr id="0" name=""/>
        <dsp:cNvSpPr/>
      </dsp:nvSpPr>
      <dsp:spPr>
        <a:xfrm>
          <a:off x="1368152" y="1641782"/>
          <a:ext cx="6768751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68152" y="1641782"/>
        <a:ext cx="6768751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76C8E6-36E0-4931-8061-92F0BD45927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4F669-F9FE-4058-A093-BB24EB0F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7DD2C-0EA6-4603-BDE7-37D2EB6962D6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A73DA-2B93-4DCD-A083-5724CC15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V%C3%A1clav_IV.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Dekret_kutnohorsk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clav_IV.1415.jpg" TargetMode="External"/><Relationship Id="rId3" Type="http://schemas.openxmlformats.org/officeDocument/2006/relationships/hyperlink" Target="http://commons.wikimedia.org/wiki/File:Vasikzfrkronik.jpg" TargetMode="External"/><Relationship Id="rId7" Type="http://schemas.openxmlformats.org/officeDocument/2006/relationships/hyperlink" Target="http://cs.wikipedia.org/wiki/Soubor:Vaclav4_pecetPol.jpg" TargetMode="External"/><Relationship Id="rId2" Type="http://schemas.openxmlformats.org/officeDocument/2006/relationships/hyperlink" Target="http://commons.wikimedia.org/wiki/File:Stavba_d%C5%99ev%C4%9Bn%C3%A9ho_domu_a_%C4%8Derp%C3%A1n%C3%AD_vody_ze_stud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ekret_kutnohorsk%C3%BD.jpg" TargetMode="External"/><Relationship Id="rId5" Type="http://schemas.openxmlformats.org/officeDocument/2006/relationships/hyperlink" Target="http://commons.wikimedia.org/wiki/File:Vaclav_IV.jpg" TargetMode="External"/><Relationship Id="rId4" Type="http://schemas.openxmlformats.org/officeDocument/2006/relationships/hyperlink" Target="http://commons.wikimedia.org/wiki/File:VaclavaZofi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395536" y="1484784"/>
          <a:ext cx="8136904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4293096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547664" y="4581128"/>
            <a:ext cx="72728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v hodinách vlastivědy ve 4.ročníku při výuce dějepisné části, ve které se žáci seznamují s významnými obdobími a osobnostmi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se žáci seznámí se životem Václava IV. a s obdobím jeho vlády. Při prezentaci si mohou dělat poznámky a zařadit období vlády na časovou osu.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Další informace mohou žáci vyhledávat v encyklopediích nebo na hypertextovém odkazu Václav IV.  a Dekret kutnohorský. Na závěr prezentace je malé opakování.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při prvním seznámení s učivem nebo při opakování.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2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VÁCLAV IV.</a:t>
            </a:r>
            <a:br>
              <a:rPr lang="cs-CZ" sz="12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120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Václav IV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byl prvorozený syn Karla IV.,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už ve 2 letech 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korunován českým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po smrti otce v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17 letech se ujal vlády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vládl v letech 1378 – 1419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• 1.manželka-Johana Bavorská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• 2.manželka-Žofie Bavorská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• Václav IV. neměl děti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sz="2300" b="1" i="1" dirty="0" smtClean="0">
                <a:latin typeface="Times New Roman" pitchFamily="18" charset="0"/>
                <a:cs typeface="Times New Roman" pitchFamily="18" charset="0"/>
              </a:rPr>
              <a:t>VÁCLAV IV. A ŽOFIE BAVORSKÁ</a:t>
            </a:r>
            <a:endParaRPr lang="cs-CZ" sz="23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VÁCLAV IV.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404664"/>
            <a:ext cx="2152650" cy="2762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VaclavaZofi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0" y="3140968"/>
            <a:ext cx="3779912" cy="34182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Václav IV.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byl vzdělaný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ale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nebyl úspěšným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panovníkem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jako jeho otec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• měl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spory s církví, šlechtou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i s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bratrem Zikmundem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• za jeho vlády narůstaly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sociální i hospodářské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problémy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zhoršil se život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poddaných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rostla moc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šlechty a církve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SOCHA NA STAROMĚSTSKÉ MOSTECKÉ VĚŽI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VÁCLAV IV.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96752"/>
            <a:ext cx="3456384" cy="46085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Václav IV. vydal v roce 1409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Dekret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kutnohorský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který upravoval poměr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hlasů na pražské univerzitě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(český národ 3 hlasy, ostatní 1)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PEČEŤ VÁCLAVA IV.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DEKRET KUTNOHORSK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620688"/>
            <a:ext cx="3619037" cy="460851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Vaclav4_pecetPo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284984"/>
            <a:ext cx="3132000" cy="29374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• za vlády Václava IV.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církev velmi zbohatla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-církevní hodnostáři žili v přepychu                              			             -prodávaly se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odpustky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• proti tomu kázali někteří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kněží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• nejznámějším kazatelem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byl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Mistr Jan Hus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    VÁCLAV IV. V DOBĚ KOSTNICKÉHO KONCILU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409px-Vaclav_IV_1415.jpg"/>
          <p:cNvPicPr>
            <a:picLocks noChangeAspect="1"/>
          </p:cNvPicPr>
          <p:nvPr/>
        </p:nvPicPr>
        <p:blipFill>
          <a:blip r:embed="rId2" cstate="print"/>
          <a:srcRect b="11159"/>
          <a:stretch>
            <a:fillRect/>
          </a:stretch>
        </p:blipFill>
        <p:spPr>
          <a:xfrm>
            <a:off x="251520" y="1196752"/>
            <a:ext cx="3541961" cy="46085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847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1) Jak se jmenoval otec Václava IV.?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2) V kolika letech byl korunován českým králem?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2 letech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3) Kolik dětí měl Václav IV.?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4) Jak se jmenovala listina, která upravovala poměr hlasů na pražské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     univerzitě?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Dekret kutnohorský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5) Kdo byl Zikmund Lucemburský?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bratr Václava IV.</a:t>
            </a: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08912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&lt;http://commons.wikimedia.org/wiki/File:Vasikzfrkronik.jpg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ACOMA.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&lt;http://commons.wikimedia.org/wiki/File:VaclavaZofie.jpg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PAJAST.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&lt;http://commons.wikimedia.org/wiki/File:Vaclav_IV.jpg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SEVELA.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&lt;http://commons.wikimedia.org/wiki/File:Dekret_kutnohorsk%C3%BD.jpg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POSSE, Otto.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&lt;http://cs.wikipedia.org/wiki/Soubor:Vaclav4_pecetPol.jpg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HERMANNI VOD DER HARDT.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2"/>
              </a:rPr>
              <a:t>8.5.2012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http://cs.wikipedia.org/wiki/Soubor:Vaclav_IV.1415.jpg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870115017. s. 42 – 43.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 s.89.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ČORNEJ, Pavel.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Panovníci českých zemí.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Fragment, 1992.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8090107052. s.33 – 34.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MANDELOVÁ, Helena.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za vlády Lucemburků..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 Albatros Praha, 2006. ISBN 8000017040. s. 272 – 273.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386</Words>
  <Application>Microsoft Office PowerPoint</Application>
  <PresentationFormat>Předvádění na obrazovce (4:3)</PresentationFormat>
  <Paragraphs>99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 VÁCLAV IV. </vt:lpstr>
      <vt:lpstr>Snímek 3</vt:lpstr>
      <vt:lpstr>Snímek 4</vt:lpstr>
      <vt:lpstr>Snímek 5</vt:lpstr>
      <vt:lpstr>Snímek 6</vt:lpstr>
      <vt:lpstr>OPAKOVÁNÍ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VÁCLAV IV. </dc:title>
  <dc:creator>Marta</dc:creator>
  <cp:lastModifiedBy>Marta</cp:lastModifiedBy>
  <cp:revision>25</cp:revision>
  <dcterms:created xsi:type="dcterms:W3CDTF">2012-04-27T19:25:31Z</dcterms:created>
  <dcterms:modified xsi:type="dcterms:W3CDTF">2012-07-18T08:46:46Z</dcterms:modified>
</cp:coreProperties>
</file>