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75" r:id="rId4"/>
    <p:sldId id="282" r:id="rId5"/>
    <p:sldId id="258" r:id="rId6"/>
    <p:sldId id="283" r:id="rId7"/>
    <p:sldId id="259" r:id="rId8"/>
    <p:sldId id="284" r:id="rId9"/>
    <p:sldId id="260" r:id="rId10"/>
    <p:sldId id="285" r:id="rId11"/>
    <p:sldId id="276" r:id="rId12"/>
    <p:sldId id="277" r:id="rId13"/>
    <p:sldId id="281" r:id="rId14"/>
    <p:sldId id="278" r:id="rId15"/>
    <p:sldId id="286" r:id="rId16"/>
    <p:sldId id="279" r:id="rId17"/>
    <p:sldId id="280" r:id="rId18"/>
    <p:sldId id="274" r:id="rId19"/>
    <p:sldId id="269" r:id="rId20"/>
    <p:sldId id="28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249760"/>
              </p:ext>
            </p:extLst>
          </p:nvPr>
        </p:nvGraphicFramePr>
        <p:xfrm>
          <a:off x="611560" y="2276870"/>
          <a:ext cx="7704856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04856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3.2.2012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VY_32_INOVACE_10_PŘÍRODOPIS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Základní složky potravy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800" dirty="0" smtClean="0"/>
              <a:t>  </a:t>
            </a:r>
          </a:p>
          <a:p>
            <a:pPr>
              <a:buNone/>
            </a:pPr>
            <a:r>
              <a:rPr lang="cs-CZ" sz="3800" dirty="0" smtClean="0"/>
              <a:t>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-  cukry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-  tuky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-  bílkoviny</a:t>
            </a:r>
          </a:p>
          <a:p>
            <a:pPr>
              <a:buNone/>
            </a:pPr>
            <a:endParaRPr lang="cs-CZ" sz="51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- dostatečné množství vody, minerální látky a vitamíny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46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Základní složky potravy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331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412776"/>
            <a:ext cx="2016224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Cukry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endParaRPr lang="cs-CZ" sz="33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Představují nejrychleji využitelný zdroj energie.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Složitý cukr – škrob je v mouce, rýži a bramborách.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Celulóza tvoří vlákninu nezbytnou pro činnost střev.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Laktóza – mléčný cukr v mléce.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Sacharóza – nejběžnější sladidlo.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Glukóza –  hroznový cukr - v ovoci, hroznech.</a:t>
            </a:r>
          </a:p>
          <a:p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Fruktóza – obsažen v medu a zralém ovoci.</a:t>
            </a: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33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B90030004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18864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28977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667" r="566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Tuky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Živočišné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– sádlo, máslo, rybí tuk.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- obsahují cholesterol, jehož nadměrný 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       příjem může vést k onemocnění srdce.</a:t>
            </a:r>
          </a:p>
          <a:p>
            <a:pPr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 Rostlinné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– olej slunečnicový, olivový.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Jsou nejvydatnějším zdrojem energie.</a:t>
            </a:r>
          </a:p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Jsou potřebné pro příjem vitamínů. 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30547.JPG"/>
          <p:cNvPicPr>
            <a:picLocks noChangeAspect="1"/>
          </p:cNvPicPr>
          <p:nvPr/>
        </p:nvPicPr>
        <p:blipFill>
          <a:blip r:embed="rId2" cstate="print"/>
          <a:srcRect t="19687" r="1564" b="21251"/>
          <a:stretch>
            <a:fillRect/>
          </a:stretch>
        </p:blipFill>
        <p:spPr>
          <a:xfrm>
            <a:off x="6012160" y="4077072"/>
            <a:ext cx="2640293" cy="15841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17551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889" r="5889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Bílkoviny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6700" dirty="0" smtClean="0"/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Živočišné – v mase, vejcích, mléce a mléčných výrobcích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Rostlinné – ve fazolích, čočce, sóje, hrachu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Jsou důležité pro stavbu a funkci buněk a orgánů.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Pro člověka jsou důležitější živočišné bílkoviny, protože obsahují nezastupitelné živiny.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dirty="0" smtClean="0"/>
              <a:t>  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313737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778" r="5778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Voda je životně důležitá.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Voda je v těle základním rozpouštědlem.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Je obsažena v krvi, míze, tkáňovém moku.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Denní ztráta vody je asi 2l – v moči, potem, vydechováním, stolicí.</a:t>
            </a:r>
          </a:p>
          <a:p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Tyto ztráty musíme doplňovat příjmem tekutin. </a:t>
            </a:r>
          </a:p>
          <a:p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38672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444" r="2444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Minerální látky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Hlavně soli vápníku, hořčíku, draslíku, sodíku, železa, fosforu, síry a dalších tzv. stopových prvků.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potřebné pro tvorbu důležitých látek v organismu – železo pro tvorbu hemoglobinu, jód pro hormony štítné žlázy, vápník pro činnost nervové soustavy a svaly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Vitamíny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Vitamíny přijímá člověk v malém množství.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Vitamíny urychlují biochemické reakce.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označovány písmeny.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Rozpustné v tucích jsou A, D, E, K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Rozpustné ve vodě B, C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MP90014461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425" r="6425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Vitamíny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– pro funkci sliznic a sítnice – v mléce, mrkvi, žloutku.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 – pro činnost nervstva, kůže, tvorba krve – droždí, luštěniny, vnitřnosti.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 – obranyschopnost, proti únavě, proti krvácení – v ovoci, zelenině.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 – proti křivici – máslo, vejce, rybí tuk.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 – ovlivňuje srážení krve – v listové zelenině.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 – správný průběh těhotenství – obilné klíčky.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 descr="MP90031373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111" r="6111"/>
          <a:stretch>
            <a:fillRect/>
          </a:stretch>
        </p:blipFill>
        <p:spPr/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Zásady správné výživy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Pestrost stravy.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Vyrovnaný příjem a výdej.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Vhodná úprava potravin – tepelně zpracovaná, syrová.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Dostatečný příjem vhodných tekutin.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5. Hygienické návyky.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Obezita.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Žaludeční vředy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Pálení žáhy.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Mentální anorexie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Bulimie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Sestavte vyvážený jídelníček na jeden týden.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Najděte na internetu, jaký význam mají pro člověka vitamíny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Jak se bránit proti otylosti – navrhni možná řešení.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Který pořad v televizi nebo rádiu se zabývá redukcí hmotnosti 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seznámení se složením potravy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vysvětlení významu jednotlivých živin pro člověka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- význam vyvážené stravy pro zdraví člověka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  - práce s prezentací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    - znalosti lze využít v dalších předmětech: výchově ke zdraví.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822</TotalTime>
  <Words>691</Words>
  <Application>Microsoft Office PowerPoint</Application>
  <PresentationFormat>Předvádění na obrazovce (4:3)</PresentationFormat>
  <Paragraphs>134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Základní složky potravy</vt:lpstr>
      <vt:lpstr>Cukry</vt:lpstr>
      <vt:lpstr>Prezentace aplikace PowerPoint</vt:lpstr>
      <vt:lpstr>Tuky</vt:lpstr>
      <vt:lpstr>Prezentace aplikace PowerPoint</vt:lpstr>
      <vt:lpstr>Bílkoviny</vt:lpstr>
      <vt:lpstr>Prezentace aplikace PowerPoint</vt:lpstr>
      <vt:lpstr>Voda</vt:lpstr>
      <vt:lpstr>Prezentace aplikace PowerPoint</vt:lpstr>
      <vt:lpstr>Minerální látky</vt:lpstr>
      <vt:lpstr>Vitamíny</vt:lpstr>
      <vt:lpstr>Prezentace aplikace PowerPoint</vt:lpstr>
      <vt:lpstr>Vitamíny</vt:lpstr>
      <vt:lpstr>Prezentace aplikace PowerPoint</vt:lpstr>
      <vt:lpstr>Zásady správné výživy</vt:lpstr>
      <vt:lpstr>Onemocnění</vt:lpstr>
      <vt:lpstr>Otázky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Vesna202261</cp:lastModifiedBy>
  <cp:revision>61</cp:revision>
  <dcterms:created xsi:type="dcterms:W3CDTF">2011-12-12T09:29:43Z</dcterms:created>
  <dcterms:modified xsi:type="dcterms:W3CDTF">2012-03-06T06:45:28Z</dcterms:modified>
</cp:coreProperties>
</file>