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3" r:id="rId2"/>
    <p:sldId id="257" r:id="rId3"/>
    <p:sldId id="259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806AD4-5193-431A-8A73-606D7B552F6C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6B23C8-73D3-4A28-98EC-96D544C70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1425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opakují učivo a slovní zásobu.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6B23C8-73D3-4A28-98EC-96D544C7006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2814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tvoří věty a píší je pod obrázky. Foto:</a:t>
            </a:r>
            <a:r>
              <a:rPr lang="cs-CZ" baseline="0" dirty="0" smtClean="0"/>
              <a:t> </a:t>
            </a:r>
            <a:r>
              <a:rPr lang="cs-CZ" dirty="0" err="1" smtClean="0"/>
              <a:t>statues</a:t>
            </a:r>
            <a:r>
              <a:rPr lang="cs-CZ" dirty="0" smtClean="0"/>
              <a:t>, a </a:t>
            </a:r>
            <a:r>
              <a:rPr lang="cs-CZ" dirty="0" err="1" smtClean="0"/>
              <a:t>cinema</a:t>
            </a:r>
            <a:r>
              <a:rPr lang="cs-CZ" dirty="0" smtClean="0"/>
              <a:t>, a park, a </a:t>
            </a:r>
            <a:r>
              <a:rPr lang="cs-CZ" dirty="0" err="1" smtClean="0"/>
              <a:t>toyshop</a:t>
            </a:r>
            <a:r>
              <a:rPr lang="cs-CZ" dirty="0" smtClean="0"/>
              <a:t>, </a:t>
            </a:r>
            <a:r>
              <a:rPr lang="cs-CZ" dirty="0" err="1" smtClean="0"/>
              <a:t>cafés</a:t>
            </a:r>
            <a:r>
              <a:rPr lang="cs-CZ" dirty="0" smtClean="0"/>
              <a:t>, a </a:t>
            </a:r>
            <a:r>
              <a:rPr lang="cs-CZ" dirty="0" err="1" smtClean="0"/>
              <a:t>church</a:t>
            </a:r>
            <a:r>
              <a:rPr lang="cs-CZ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6B23C8-73D3-4A28-98EC-96D544C7006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40262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Žáci doplňují vazbu </a:t>
            </a:r>
            <a:r>
              <a:rPr lang="cs-CZ" dirty="0" err="1" smtClean="0"/>
              <a:t>there</a:t>
            </a:r>
            <a:r>
              <a:rPr lang="cs-CZ" baseline="0" dirty="0" smtClean="0"/>
              <a:t> </a:t>
            </a:r>
            <a:r>
              <a:rPr lang="cs-CZ" baseline="0" dirty="0" err="1" smtClean="0"/>
              <a:t>is</a:t>
            </a:r>
            <a:r>
              <a:rPr lang="cs-CZ" baseline="0" dirty="0" smtClean="0"/>
              <a:t> (</a:t>
            </a:r>
            <a:r>
              <a:rPr lang="cs-CZ" baseline="0" dirty="0" err="1" smtClean="0"/>
              <a:t>isn´t</a:t>
            </a:r>
            <a:r>
              <a:rPr lang="cs-CZ" baseline="0" dirty="0" smtClean="0"/>
              <a:t> - </a:t>
            </a:r>
            <a:r>
              <a:rPr lang="cs-CZ" baseline="0" dirty="0" err="1" smtClean="0"/>
              <a:t>castle</a:t>
            </a:r>
            <a:r>
              <a:rPr lang="cs-CZ" baseline="0" dirty="0" smtClean="0"/>
              <a:t>), </a:t>
            </a:r>
            <a:r>
              <a:rPr lang="cs-CZ" baseline="0" dirty="0" err="1" smtClean="0"/>
              <a:t>there</a:t>
            </a:r>
            <a:r>
              <a:rPr lang="cs-CZ" baseline="0" dirty="0" smtClean="0"/>
              <a:t> are a doplňují podle nápovědy viz foto a počet čárek(odpovídá počtu písmen hledaných slov ):</a:t>
            </a:r>
            <a:r>
              <a:rPr lang="cs-CZ" dirty="0" err="1" smtClean="0"/>
              <a:t>shops</a:t>
            </a:r>
            <a:r>
              <a:rPr lang="cs-CZ" dirty="0" smtClean="0"/>
              <a:t>, </a:t>
            </a:r>
            <a:r>
              <a:rPr lang="cs-CZ" dirty="0" err="1" smtClean="0"/>
              <a:t>cinemas</a:t>
            </a:r>
            <a:r>
              <a:rPr lang="cs-CZ" dirty="0" smtClean="0"/>
              <a:t>, museum, </a:t>
            </a:r>
            <a:r>
              <a:rPr lang="cs-CZ" dirty="0" err="1" smtClean="0"/>
              <a:t>parks</a:t>
            </a:r>
            <a:r>
              <a:rPr lang="cs-CZ" dirty="0" smtClean="0"/>
              <a:t>, </a:t>
            </a:r>
            <a:r>
              <a:rPr lang="cs-CZ" dirty="0" err="1" smtClean="0"/>
              <a:t>statues</a:t>
            </a:r>
            <a:r>
              <a:rPr lang="cs-CZ" dirty="0" smtClean="0"/>
              <a:t>, </a:t>
            </a:r>
            <a:r>
              <a:rPr lang="cs-CZ" dirty="0" err="1" smtClean="0"/>
              <a:t>churches</a:t>
            </a:r>
            <a:r>
              <a:rPr lang="cs-CZ" dirty="0" smtClean="0"/>
              <a:t>, market.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6B23C8-73D3-4A28-98EC-96D544C7006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18269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C45F1-0F88-4AF8-B6D2-48FCDC9D3029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F5AC1-1B96-4E1F-A9D2-7999EF5BE2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9259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C45F1-0F88-4AF8-B6D2-48FCDC9D3029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F5AC1-1B96-4E1F-A9D2-7999EF5BE2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10743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C45F1-0F88-4AF8-B6D2-48FCDC9D3029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F5AC1-1B96-4E1F-A9D2-7999EF5BE2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7305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C45F1-0F88-4AF8-B6D2-48FCDC9D3029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F5AC1-1B96-4E1F-A9D2-7999EF5BE2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375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C45F1-0F88-4AF8-B6D2-48FCDC9D3029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F5AC1-1B96-4E1F-A9D2-7999EF5BE2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5296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C45F1-0F88-4AF8-B6D2-48FCDC9D3029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F5AC1-1B96-4E1F-A9D2-7999EF5BE2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7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C45F1-0F88-4AF8-B6D2-48FCDC9D3029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F5AC1-1B96-4E1F-A9D2-7999EF5BE2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8555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C45F1-0F88-4AF8-B6D2-48FCDC9D3029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F5AC1-1B96-4E1F-A9D2-7999EF5BE2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0780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C45F1-0F88-4AF8-B6D2-48FCDC9D3029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F5AC1-1B96-4E1F-A9D2-7999EF5BE2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7585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C45F1-0F88-4AF8-B6D2-48FCDC9D3029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F5AC1-1B96-4E1F-A9D2-7999EF5BE2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0734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C45F1-0F88-4AF8-B6D2-48FCDC9D3029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F5AC1-1B96-4E1F-A9D2-7999EF5BE2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6952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  <a:alpha val="4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1C45F1-0F88-4AF8-B6D2-48FCDC9D3029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AF5AC1-1B96-4E1F-A9D2-7999EF5BE2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87816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1100" b="1" dirty="0"/>
              <a:t>NÁZEV:		</a:t>
            </a:r>
            <a:r>
              <a:rPr lang="cs-CZ" sz="1100" b="1"/>
              <a:t>	</a:t>
            </a:r>
            <a:r>
              <a:rPr lang="cs-CZ" sz="1100" b="1" smtClean="0"/>
              <a:t>VY_32_INOVACE_09</a:t>
            </a:r>
            <a:endParaRPr lang="cs-CZ" sz="1100" dirty="0"/>
          </a:p>
          <a:p>
            <a:pPr marL="0" indent="0">
              <a:buNone/>
            </a:pPr>
            <a:r>
              <a:rPr lang="cs-CZ" sz="1100" b="1" dirty="0"/>
              <a:t>ČÍSLO PROJEKTU:		CZ.1.07/1.4.00/21.1700	</a:t>
            </a:r>
            <a:endParaRPr lang="cs-CZ" sz="1100" dirty="0"/>
          </a:p>
          <a:p>
            <a:pPr marL="0" indent="0">
              <a:buNone/>
            </a:pPr>
            <a:r>
              <a:rPr lang="cs-CZ" sz="1100" b="1" dirty="0"/>
              <a:t>NÁZEV PROJEKTU:		Moderní škola 2011</a:t>
            </a:r>
            <a:endParaRPr lang="cs-CZ" sz="1100" dirty="0"/>
          </a:p>
          <a:p>
            <a:pPr marL="0" indent="0">
              <a:buNone/>
            </a:pPr>
            <a:r>
              <a:rPr lang="cs-CZ" sz="1100" b="1" dirty="0"/>
              <a:t>ŠKOLA:			</a:t>
            </a:r>
            <a:r>
              <a:rPr lang="cs-CZ" sz="1100" dirty="0"/>
              <a:t>Základní škola a Mateřská škola Nemilany</a:t>
            </a:r>
          </a:p>
          <a:p>
            <a:pPr marL="0" indent="0">
              <a:buNone/>
            </a:pPr>
            <a:r>
              <a:rPr lang="cs-CZ" sz="1100" b="1" dirty="0"/>
              <a:t>VYUČUJÍCÍ:			</a:t>
            </a:r>
            <a:r>
              <a:rPr lang="cs-CZ" sz="1100" dirty="0"/>
              <a:t>Mgr. Marie Kovaříková	</a:t>
            </a:r>
          </a:p>
          <a:p>
            <a:pPr marL="0" indent="0">
              <a:buNone/>
            </a:pPr>
            <a:r>
              <a:rPr lang="cs-CZ" sz="1100" b="1" dirty="0"/>
              <a:t>TÉMATICKÁ OBLAST:</a:t>
            </a:r>
            <a:r>
              <a:rPr lang="cs-CZ" sz="1100" dirty="0"/>
              <a:t>	</a:t>
            </a:r>
            <a:r>
              <a:rPr lang="cs-CZ" sz="1100" dirty="0" smtClean="0"/>
              <a:t>                             </a:t>
            </a:r>
            <a:r>
              <a:rPr lang="cs-CZ" sz="1100" dirty="0" err="1" smtClean="0"/>
              <a:t>Tenses</a:t>
            </a:r>
            <a:r>
              <a:rPr lang="cs-CZ" sz="1100" dirty="0"/>
              <a:t>				 </a:t>
            </a:r>
          </a:p>
          <a:p>
            <a:pPr marL="0" indent="0">
              <a:buNone/>
            </a:pPr>
            <a:r>
              <a:rPr lang="cs-CZ" sz="1100" b="1" dirty="0"/>
              <a:t> </a:t>
            </a:r>
            <a:endParaRPr lang="cs-CZ" sz="1100" dirty="0"/>
          </a:p>
          <a:p>
            <a:pPr marL="0" indent="0">
              <a:buNone/>
            </a:pPr>
            <a:r>
              <a:rPr lang="cs-CZ" sz="1100" dirty="0" smtClean="0">
                <a:effectLst/>
              </a:rPr>
              <a:t/>
            </a:r>
            <a:br>
              <a:rPr lang="cs-CZ" sz="1100" dirty="0" smtClean="0">
                <a:effectLst/>
              </a:rPr>
            </a:br>
            <a:r>
              <a:rPr lang="cs-CZ" sz="1100" b="1" dirty="0"/>
              <a:t> PŘEDMĚT:			</a:t>
            </a:r>
            <a:r>
              <a:rPr lang="cs-CZ" sz="1100" dirty="0"/>
              <a:t>A</a:t>
            </a:r>
            <a:r>
              <a:rPr lang="cs-CZ" sz="1100" b="1" dirty="0"/>
              <a:t>		ROČNÍK:	</a:t>
            </a:r>
            <a:r>
              <a:rPr lang="cs-CZ" sz="1100" dirty="0" smtClean="0"/>
              <a:t>5</a:t>
            </a:r>
            <a:r>
              <a:rPr lang="cs-CZ" sz="1100" dirty="0"/>
              <a:t>.</a:t>
            </a:r>
            <a:r>
              <a:rPr lang="cs-CZ" sz="1100" b="1" dirty="0"/>
              <a:t> </a:t>
            </a:r>
            <a:r>
              <a:rPr lang="cs-CZ" sz="1100" dirty="0"/>
              <a:t>	</a:t>
            </a:r>
            <a:r>
              <a:rPr lang="cs-CZ" sz="1100" b="1" dirty="0"/>
              <a:t>POČET ŽÁKŮ:	</a:t>
            </a:r>
            <a:r>
              <a:rPr lang="cs-CZ" sz="1100" dirty="0"/>
              <a:t>20</a:t>
            </a:r>
          </a:p>
          <a:p>
            <a:pPr marL="0" indent="0">
              <a:buNone/>
            </a:pPr>
            <a:r>
              <a:rPr lang="cs-CZ" sz="1100" b="1" dirty="0"/>
              <a:t> </a:t>
            </a:r>
            <a:r>
              <a:rPr lang="cs-CZ" sz="1100" dirty="0" smtClean="0">
                <a:effectLst/>
              </a:rPr>
              <a:t/>
            </a:r>
            <a:br>
              <a:rPr lang="cs-CZ" sz="1100" dirty="0" smtClean="0">
                <a:effectLst/>
              </a:rPr>
            </a:br>
            <a:r>
              <a:rPr lang="cs-CZ" sz="1100" b="1" dirty="0"/>
              <a:t>EVALUACE:			</a:t>
            </a:r>
            <a:r>
              <a:rPr lang="cs-CZ" sz="1100" dirty="0" smtClean="0"/>
              <a:t>7.10. 2011 (45 </a:t>
            </a:r>
            <a:r>
              <a:rPr lang="cs-CZ" sz="1100" dirty="0"/>
              <a:t>min)</a:t>
            </a:r>
          </a:p>
          <a:p>
            <a:pPr marL="0" indent="0">
              <a:buNone/>
            </a:pPr>
            <a:r>
              <a:rPr lang="cs-CZ" sz="1100" b="1" dirty="0"/>
              <a:t> </a:t>
            </a:r>
            <a:r>
              <a:rPr lang="cs-CZ" sz="1100" dirty="0" smtClean="0">
                <a:effectLst/>
              </a:rPr>
              <a:t/>
            </a:r>
            <a:br>
              <a:rPr lang="cs-CZ" sz="1100" dirty="0" smtClean="0">
                <a:effectLst/>
              </a:rPr>
            </a:br>
            <a:r>
              <a:rPr lang="cs-CZ" sz="1100" b="1" dirty="0"/>
              <a:t>NÁZEV MATERIÁLU:	</a:t>
            </a:r>
            <a:r>
              <a:rPr lang="cs-CZ" sz="1100" b="1" dirty="0" smtClean="0"/>
              <a:t>                            </a:t>
            </a:r>
            <a:r>
              <a:rPr lang="cs-CZ" sz="1100" dirty="0" err="1" smtClean="0"/>
              <a:t>There</a:t>
            </a:r>
            <a:r>
              <a:rPr lang="cs-CZ" sz="1100" dirty="0" smtClean="0"/>
              <a:t> </a:t>
            </a:r>
            <a:r>
              <a:rPr lang="cs-CZ" sz="1100" dirty="0" err="1" smtClean="0"/>
              <a:t>is</a:t>
            </a:r>
            <a:r>
              <a:rPr lang="cs-CZ" sz="1100" dirty="0" smtClean="0"/>
              <a:t>, </a:t>
            </a:r>
            <a:r>
              <a:rPr lang="cs-CZ" sz="1100" dirty="0" err="1" smtClean="0"/>
              <a:t>there</a:t>
            </a:r>
            <a:r>
              <a:rPr lang="cs-CZ" sz="1100" dirty="0" smtClean="0"/>
              <a:t> are</a:t>
            </a:r>
            <a:endParaRPr lang="cs-CZ" sz="1100" dirty="0"/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cs-CZ" sz="1100" b="1" dirty="0" smtClean="0"/>
              <a:t>TYP </a:t>
            </a:r>
            <a:r>
              <a:rPr lang="cs-CZ" sz="1100" b="1" dirty="0"/>
              <a:t>DOKUMENTU:		</a:t>
            </a:r>
            <a:r>
              <a:rPr lang="cs-CZ" sz="1100" dirty="0" err="1" smtClean="0"/>
              <a:t>Power</a:t>
            </a:r>
            <a:r>
              <a:rPr lang="cs-CZ" sz="1100" dirty="0" smtClean="0"/>
              <a:t> point</a:t>
            </a:r>
            <a:endParaRPr lang="cs-CZ" sz="1100" dirty="0"/>
          </a:p>
          <a:p>
            <a:pPr marL="0" indent="0">
              <a:buNone/>
            </a:pPr>
            <a:r>
              <a:rPr lang="cs-CZ" sz="1100" b="1" dirty="0"/>
              <a:t> </a:t>
            </a:r>
            <a:endParaRPr lang="cs-CZ" sz="1100" dirty="0"/>
          </a:p>
          <a:p>
            <a:pPr marL="0" indent="0">
              <a:buNone/>
            </a:pPr>
            <a:r>
              <a:rPr lang="cs-CZ" sz="1100" dirty="0" smtClean="0">
                <a:effectLst/>
              </a:rPr>
              <a:t/>
            </a:r>
            <a:br>
              <a:rPr lang="cs-CZ" sz="1100" dirty="0" smtClean="0">
                <a:effectLst/>
              </a:rPr>
            </a:br>
            <a:r>
              <a:rPr lang="cs-CZ" sz="1100" b="1" dirty="0"/>
              <a:t>ANOTACE:</a:t>
            </a:r>
            <a:endParaRPr lang="cs-CZ" sz="1100" dirty="0"/>
          </a:p>
          <a:p>
            <a:r>
              <a:rPr lang="cs-CZ" sz="1100" dirty="0"/>
              <a:t>Materiál je určen pro práci na </a:t>
            </a:r>
            <a:r>
              <a:rPr lang="cs-CZ" sz="1100" dirty="0" smtClean="0"/>
              <a:t>interaktivní tabuli, procvičování vazby </a:t>
            </a:r>
            <a:r>
              <a:rPr lang="cs-CZ" sz="1100" dirty="0" err="1" smtClean="0"/>
              <a:t>there</a:t>
            </a:r>
            <a:r>
              <a:rPr lang="cs-CZ" sz="1100" dirty="0" smtClean="0"/>
              <a:t> </a:t>
            </a:r>
            <a:r>
              <a:rPr lang="cs-CZ" sz="1100" dirty="0" err="1" smtClean="0"/>
              <a:t>is</a:t>
            </a:r>
            <a:r>
              <a:rPr lang="cs-CZ" sz="1100" dirty="0" smtClean="0"/>
              <a:t>, </a:t>
            </a:r>
            <a:r>
              <a:rPr lang="cs-CZ" sz="1100" dirty="0" err="1" smtClean="0"/>
              <a:t>there</a:t>
            </a:r>
            <a:r>
              <a:rPr lang="cs-CZ" sz="1100" dirty="0" smtClean="0"/>
              <a:t> are s opakováním slovní zásoby.</a:t>
            </a:r>
          </a:p>
          <a:p>
            <a:r>
              <a:rPr lang="cs-CZ" sz="1100" dirty="0" smtClean="0"/>
              <a:t> Žáci mají za úkol doplnit nejen tuto vazbu, ale i jed. nebo množné číslo podstatných jmen.</a:t>
            </a:r>
            <a:endParaRPr lang="cs-CZ" sz="1100" dirty="0"/>
          </a:p>
          <a:p>
            <a:pPr marL="0" indent="0">
              <a:buNone/>
            </a:pPr>
            <a:endParaRPr lang="cs-CZ" sz="11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4327" y="332656"/>
            <a:ext cx="5148039" cy="1043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809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THERE IS ,THERE 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56489" y="1622791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Vazbu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, </a:t>
            </a:r>
            <a:r>
              <a:rPr lang="cs-CZ" dirty="0" err="1" smtClean="0"/>
              <a:t>there</a:t>
            </a:r>
            <a:r>
              <a:rPr lang="cs-CZ" dirty="0" smtClean="0"/>
              <a:t> are používáme nejčastěji při popisu.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sz="2600" dirty="0" err="1" smtClean="0">
                <a:solidFill>
                  <a:schemeClr val="accent6"/>
                </a:solidFill>
              </a:rPr>
              <a:t>There</a:t>
            </a:r>
            <a:r>
              <a:rPr lang="cs-CZ" sz="2600" dirty="0" smtClean="0">
                <a:solidFill>
                  <a:schemeClr val="accent6"/>
                </a:solidFill>
              </a:rPr>
              <a:t> </a:t>
            </a:r>
            <a:r>
              <a:rPr lang="cs-CZ" sz="2600" dirty="0" err="1" smtClean="0">
                <a:solidFill>
                  <a:schemeClr val="accent6"/>
                </a:solidFill>
              </a:rPr>
              <a:t>is</a:t>
            </a:r>
            <a:r>
              <a:rPr lang="cs-CZ" sz="2600" dirty="0" smtClean="0">
                <a:solidFill>
                  <a:schemeClr val="accent6"/>
                </a:solidFill>
              </a:rPr>
              <a:t> </a:t>
            </a:r>
            <a:r>
              <a:rPr lang="cs-CZ" sz="2600" dirty="0" smtClean="0"/>
              <a:t>a museum in my </a:t>
            </a:r>
            <a:r>
              <a:rPr lang="cs-CZ" sz="2600" dirty="0" err="1" smtClean="0"/>
              <a:t>town</a:t>
            </a:r>
            <a:r>
              <a:rPr lang="cs-CZ" sz="2600" dirty="0" smtClean="0"/>
              <a:t>.</a:t>
            </a:r>
          </a:p>
          <a:p>
            <a:pPr marL="0" indent="0">
              <a:buNone/>
            </a:pPr>
            <a:r>
              <a:rPr lang="cs-CZ" sz="2600" dirty="0" smtClean="0"/>
              <a:t>    </a:t>
            </a:r>
            <a:r>
              <a:rPr lang="cs-CZ" sz="2600" dirty="0" err="1" smtClean="0">
                <a:solidFill>
                  <a:schemeClr val="accent6"/>
                </a:solidFill>
              </a:rPr>
              <a:t>There´s</a:t>
            </a:r>
            <a:r>
              <a:rPr lang="cs-CZ" sz="2600" dirty="0" smtClean="0"/>
              <a:t> a museum in my </a:t>
            </a:r>
            <a:r>
              <a:rPr lang="cs-CZ" sz="2600" dirty="0" err="1" smtClean="0"/>
              <a:t>town</a:t>
            </a:r>
            <a:r>
              <a:rPr lang="cs-CZ" sz="2600" dirty="0" smtClean="0"/>
              <a:t>.</a:t>
            </a:r>
          </a:p>
          <a:p>
            <a:pPr marL="0" indent="0"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FFC000"/>
                </a:solidFill>
              </a:rPr>
              <a:t>There</a:t>
            </a:r>
            <a:r>
              <a:rPr lang="cs-CZ" sz="2400" dirty="0" smtClean="0">
                <a:solidFill>
                  <a:srgbClr val="FFC000"/>
                </a:solidFill>
              </a:rPr>
              <a:t> are</a:t>
            </a:r>
            <a:r>
              <a:rPr lang="cs-CZ" sz="2400" dirty="0" smtClean="0"/>
              <a:t> </a:t>
            </a:r>
            <a:r>
              <a:rPr lang="cs-CZ" sz="2400" dirty="0" err="1" smtClean="0"/>
              <a:t>two</a:t>
            </a:r>
            <a:r>
              <a:rPr lang="cs-CZ" sz="2400" dirty="0" smtClean="0"/>
              <a:t> </a:t>
            </a:r>
            <a:r>
              <a:rPr lang="cs-CZ" sz="2400" dirty="0" err="1" smtClean="0"/>
              <a:t>museums</a:t>
            </a:r>
            <a:r>
              <a:rPr lang="cs-CZ" sz="2400" dirty="0" smtClean="0"/>
              <a:t> in my </a:t>
            </a:r>
            <a:r>
              <a:rPr lang="cs-CZ" sz="2400" dirty="0" err="1" smtClean="0"/>
              <a:t>town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FFC000"/>
                </a:solidFill>
              </a:rPr>
              <a:t>There´re</a:t>
            </a:r>
            <a:r>
              <a:rPr lang="cs-CZ" sz="2400" dirty="0" smtClean="0"/>
              <a:t> </a:t>
            </a:r>
            <a:r>
              <a:rPr lang="cs-CZ" sz="2400" dirty="0" err="1" smtClean="0"/>
              <a:t>two</a:t>
            </a:r>
            <a:r>
              <a:rPr lang="cs-CZ" sz="2400" dirty="0" smtClean="0"/>
              <a:t> </a:t>
            </a:r>
            <a:r>
              <a:rPr lang="cs-CZ" sz="2400" dirty="0" err="1" smtClean="0"/>
              <a:t>museums</a:t>
            </a:r>
            <a:r>
              <a:rPr lang="cs-CZ" sz="2400" dirty="0" smtClean="0"/>
              <a:t> in my </a:t>
            </a:r>
            <a:r>
              <a:rPr lang="cs-CZ" sz="2400" dirty="0" err="1" smtClean="0"/>
              <a:t>town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564904"/>
            <a:ext cx="1728192" cy="129614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3536" y="4752900"/>
            <a:ext cx="1728192" cy="129614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4365104"/>
            <a:ext cx="1733068" cy="1299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155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vál 19"/>
          <p:cNvSpPr/>
          <p:nvPr/>
        </p:nvSpPr>
        <p:spPr>
          <a:xfrm>
            <a:off x="779078" y="4316061"/>
            <a:ext cx="163268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779078" y="2376800"/>
            <a:ext cx="163268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, </a:t>
            </a:r>
            <a:r>
              <a:rPr lang="cs-CZ" dirty="0" err="1" smtClean="0"/>
              <a:t>there</a:t>
            </a:r>
            <a:r>
              <a:rPr lang="cs-CZ" dirty="0" smtClean="0"/>
              <a:t> are?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</a:t>
            </a:r>
            <a:endParaRPr lang="cs-CZ" dirty="0"/>
          </a:p>
          <a:p>
            <a:pPr marL="0" indent="0">
              <a:buNone/>
            </a:pPr>
            <a:endParaRPr lang="cs-CZ" sz="3200" dirty="0" smtClean="0"/>
          </a:p>
          <a:p>
            <a:endParaRPr lang="cs-CZ" dirty="0" smtClean="0"/>
          </a:p>
          <a:p>
            <a:r>
              <a:rPr lang="cs-CZ" dirty="0" err="1" smtClean="0"/>
              <a:t>There</a:t>
            </a:r>
            <a:r>
              <a:rPr lang="cs-CZ" dirty="0" smtClean="0"/>
              <a:t> are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/>
              <a:t>b</a:t>
            </a:r>
            <a:r>
              <a:rPr lang="cs-CZ" dirty="0" err="1" smtClean="0"/>
              <a:t>eds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bedroom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chairs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/>
              <a:t> </a:t>
            </a:r>
            <a:r>
              <a:rPr lang="cs-CZ" dirty="0" err="1" smtClean="0"/>
              <a:t>kitchen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bed</a:t>
            </a:r>
            <a:r>
              <a:rPr lang="cs-CZ" dirty="0" smtClean="0"/>
              <a:t> in </a:t>
            </a:r>
            <a:r>
              <a:rPr lang="cs-CZ" dirty="0" err="1" smtClean="0"/>
              <a:t>John´s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mirror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hall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bath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bathroom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books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shelf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a plant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drawer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a </a:t>
            </a:r>
            <a:r>
              <a:rPr lang="cs-CZ" dirty="0" err="1" smtClean="0"/>
              <a:t>picture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wall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children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garden.</a:t>
            </a:r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25" name="Pravoúhlá spojnice 24"/>
          <p:cNvCxnSpPr>
            <a:stCxn id="21" idx="6"/>
          </p:cNvCxnSpPr>
          <p:nvPr/>
        </p:nvCxnSpPr>
        <p:spPr>
          <a:xfrm>
            <a:off x="2411760" y="2834000"/>
            <a:ext cx="2304256" cy="1819136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50946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 use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, </a:t>
            </a:r>
            <a:r>
              <a:rPr lang="cs-CZ" dirty="0" err="1" smtClean="0"/>
              <a:t>there</a:t>
            </a:r>
            <a:r>
              <a:rPr lang="cs-CZ" dirty="0" smtClean="0"/>
              <a:t> are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1628800"/>
            <a:ext cx="2756129" cy="20670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3503" y="4598491"/>
            <a:ext cx="2311705" cy="173377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4238770"/>
            <a:ext cx="2257557" cy="169316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740" y="1601928"/>
            <a:ext cx="2772212" cy="207915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251" y="4238770"/>
            <a:ext cx="1597965" cy="213062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10" y="764704"/>
            <a:ext cx="1872208" cy="249627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10" y="4238770"/>
            <a:ext cx="1620276" cy="2160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6115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 </a:t>
            </a:r>
            <a:r>
              <a:rPr lang="cs-CZ" dirty="0" err="1" smtClean="0"/>
              <a:t>town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My </a:t>
            </a:r>
            <a:r>
              <a:rPr lang="cs-CZ" sz="2400" dirty="0" err="1" smtClean="0"/>
              <a:t>town´s</a:t>
            </a:r>
            <a:r>
              <a:rPr lang="cs-CZ" sz="2400" dirty="0" smtClean="0"/>
              <a:t> </a:t>
            </a:r>
            <a:r>
              <a:rPr lang="cs-CZ" sz="2400" dirty="0" err="1" smtClean="0"/>
              <a:t>name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Olomouc.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</a:t>
            </a:r>
          </a:p>
          <a:p>
            <a:pPr marL="0" indent="0">
              <a:buNone/>
            </a:pPr>
            <a:r>
              <a:rPr lang="cs-CZ" sz="2400" dirty="0" smtClean="0"/>
              <a:t>  </a:t>
            </a:r>
            <a:r>
              <a:rPr lang="cs-CZ" sz="2400" dirty="0" err="1" smtClean="0"/>
              <a:t>There</a:t>
            </a:r>
            <a:r>
              <a:rPr lang="cs-CZ" sz="2400" dirty="0" smtClean="0"/>
              <a:t> ____ </a:t>
            </a:r>
            <a:r>
              <a:rPr lang="cs-CZ" sz="2400" dirty="0" err="1" smtClean="0"/>
              <a:t>lots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_ _ _ _ _and </a:t>
            </a:r>
            <a:r>
              <a:rPr lang="cs-CZ" sz="2400" dirty="0" err="1" smtClean="0"/>
              <a:t>two</a:t>
            </a:r>
            <a:r>
              <a:rPr lang="cs-CZ" sz="2400" dirty="0" smtClean="0"/>
              <a:t> _ _ _ _ _ _ _ and </a:t>
            </a:r>
            <a:r>
              <a:rPr lang="cs-CZ" sz="2400" dirty="0" err="1" smtClean="0"/>
              <a:t>there</a:t>
            </a:r>
            <a:r>
              <a:rPr lang="cs-CZ" sz="2400" dirty="0" smtClean="0"/>
              <a:t> ____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dirty="0" err="1" smtClean="0"/>
              <a:t>an</a:t>
            </a:r>
            <a:r>
              <a:rPr lang="cs-CZ" sz="2400" dirty="0" smtClean="0"/>
              <a:t> Art  _ _ _ _ _ _ in Olomouc. </a:t>
            </a:r>
            <a:r>
              <a:rPr lang="cs-CZ" sz="2400" dirty="0" err="1" smtClean="0"/>
              <a:t>There</a:t>
            </a:r>
            <a:r>
              <a:rPr lang="cs-CZ" sz="2400" dirty="0" smtClean="0"/>
              <a:t> ____ big _ _ _ _ _ </a:t>
            </a:r>
            <a:r>
              <a:rPr lang="cs-CZ" sz="2400" dirty="0" err="1" smtClean="0"/>
              <a:t>with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_ _ _ _ _ _ _ in my </a:t>
            </a:r>
            <a:r>
              <a:rPr lang="cs-CZ" sz="2400" dirty="0" err="1" smtClean="0"/>
              <a:t>town</a:t>
            </a:r>
            <a:r>
              <a:rPr lang="cs-CZ" sz="2400" dirty="0" smtClean="0"/>
              <a:t>.  </a:t>
            </a:r>
            <a:r>
              <a:rPr lang="cs-CZ" sz="2400" dirty="0" err="1" smtClean="0"/>
              <a:t>There</a:t>
            </a:r>
            <a:r>
              <a:rPr lang="cs-CZ" sz="2400" dirty="0" smtClean="0"/>
              <a:t> ____  </a:t>
            </a:r>
            <a:r>
              <a:rPr lang="cs-CZ" sz="2400" dirty="0" err="1" smtClean="0"/>
              <a:t>lots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_ _ _ _ _ _ _ _ </a:t>
            </a:r>
          </a:p>
          <a:p>
            <a:pPr marL="0" indent="0">
              <a:buNone/>
            </a:pPr>
            <a:r>
              <a:rPr lang="cs-CZ" sz="2400" dirty="0" smtClean="0"/>
              <a:t>   but </a:t>
            </a:r>
            <a:r>
              <a:rPr lang="cs-CZ" sz="2400" dirty="0" err="1" smtClean="0"/>
              <a:t>there</a:t>
            </a:r>
            <a:r>
              <a:rPr lang="cs-CZ" sz="2400" dirty="0" smtClean="0"/>
              <a:t> ____ a </a:t>
            </a:r>
            <a:r>
              <a:rPr lang="cs-CZ" sz="2400" dirty="0" err="1" smtClean="0"/>
              <a:t>castle</a:t>
            </a:r>
            <a:r>
              <a:rPr lang="cs-CZ" sz="2400" dirty="0" smtClean="0"/>
              <a:t> in Olomouc.</a:t>
            </a:r>
          </a:p>
          <a:p>
            <a:pPr marL="0" indent="0">
              <a:buNone/>
            </a:pPr>
            <a:r>
              <a:rPr lang="cs-CZ" sz="2400" dirty="0" smtClean="0"/>
              <a:t>  On </a:t>
            </a:r>
            <a:r>
              <a:rPr lang="cs-CZ" sz="2400" dirty="0" err="1" smtClean="0"/>
              <a:t>Friday</a:t>
            </a:r>
            <a:r>
              <a:rPr lang="cs-CZ" sz="2400" dirty="0" smtClean="0"/>
              <a:t> </a:t>
            </a:r>
            <a:r>
              <a:rPr lang="cs-CZ" sz="2400" dirty="0" err="1" smtClean="0"/>
              <a:t>there</a:t>
            </a:r>
            <a:r>
              <a:rPr lang="cs-CZ" sz="2400" dirty="0" smtClean="0"/>
              <a:t> ____ a _ _ _ _ _ _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square.    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4880520"/>
            <a:ext cx="1424052" cy="121044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3" y="4869158"/>
            <a:ext cx="792088" cy="119675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7" y="4725144"/>
            <a:ext cx="792088" cy="13407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1581" y="4869159"/>
            <a:ext cx="897564" cy="11967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2206" y="4869158"/>
            <a:ext cx="889043" cy="118539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8164" y="4852356"/>
            <a:ext cx="936104" cy="11967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852356"/>
            <a:ext cx="1403648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41639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7758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</TotalTime>
  <Words>296</Words>
  <Application>Microsoft Office PowerPoint</Application>
  <PresentationFormat>Předvádění na obrazovce (4:3)</PresentationFormat>
  <Paragraphs>57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THERE IS ,THERE ARE</vt:lpstr>
      <vt:lpstr>There is, there are?</vt:lpstr>
      <vt:lpstr>Write sentences,  use there is, there are</vt:lpstr>
      <vt:lpstr>My town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There is, there are</dc:title>
  <dc:creator>Marie</dc:creator>
  <cp:lastModifiedBy>Uzivatel</cp:lastModifiedBy>
  <cp:revision>24</cp:revision>
  <dcterms:created xsi:type="dcterms:W3CDTF">2012-06-23T11:42:32Z</dcterms:created>
  <dcterms:modified xsi:type="dcterms:W3CDTF">2012-06-26T08:42:13Z</dcterms:modified>
</cp:coreProperties>
</file>