
<file path=[Content_Types].xml><?xml version="1.0" encoding="utf-8"?>
<Types xmlns="http://schemas.openxmlformats.org/package/2006/content-types">
  <Default Extension="png" ContentType="image/png"/>
  <Default Extension="webm" ContentType="vide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0" r:id="rId2"/>
    <p:sldId id="256" r:id="rId3"/>
    <p:sldId id="259" r:id="rId4"/>
    <p:sldId id="258" r:id="rId5"/>
    <p:sldId id="288" r:id="rId6"/>
    <p:sldId id="285" r:id="rId7"/>
    <p:sldId id="28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0BBF7B61-1155-4837-9B3C-693038440E81}" type="datetimeFigureOut">
              <a:rPr lang="cs-CZ" smtClean="0"/>
              <a:t>10.10.2011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0B032E6-9652-4F4D-B960-9CCC27E0932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ebm"/><Relationship Id="rId1" Type="http://schemas.microsoft.com/office/2007/relationships/media" Target="../media/media1.webm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b.wz.cz/upload/s/skolatab_wz_cz/201106/indian.gif" TargetMode="External"/><Relationship Id="rId2" Type="http://schemas.openxmlformats.org/officeDocument/2006/relationships/hyperlink" Target="http://www.youtube.com/watch?v=W3EQcKzw8Mc&amp;feature=related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X6Y4kpZ7xQk&amp;feature=relat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781303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Vývoj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="1" baseline="0" dirty="0" err="1" smtClean="0">
                          <a:latin typeface="Times New Roman"/>
                          <a:ea typeface="Calibri"/>
                          <a:cs typeface="Times New Roman"/>
                        </a:rPr>
                        <a:t>nonartificiální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hudby 9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. 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VY_31_INOVACE_01_Vznik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populární hudby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Jana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Malá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43460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63688" y="1772816"/>
            <a:ext cx="5723468" cy="1828090"/>
          </a:xfrm>
        </p:spPr>
        <p:txBody>
          <a:bodyPr/>
          <a:lstStyle/>
          <a:p>
            <a:r>
              <a:rPr lang="cs-CZ" dirty="0" smtClean="0">
                <a:latin typeface="Snap ITC" pitchFamily="82" charset="0"/>
              </a:rPr>
              <a:t>Vznik a vývoj populární hudby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>
              <a:latin typeface="Snap ITC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16216" y="6309320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Jana Malá, 2. ZŠ Dobříš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58873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20072" y="1844824"/>
            <a:ext cx="3184864" cy="4124325"/>
          </a:xfrm>
          <a:prstGeom prst="rect">
            <a:avLst/>
          </a:prstGeom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Snap ITC" pitchFamily="82" charset="0"/>
              </a:rPr>
              <a:t>Historické souvislosti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043608" y="2119256"/>
            <a:ext cx="6615837" cy="4118055"/>
          </a:xfrm>
        </p:spPr>
        <p:txBody>
          <a:bodyPr>
            <a:normAutofit/>
          </a:bodyPr>
          <a:lstStyle/>
          <a:p>
            <a:r>
              <a:rPr lang="cs-CZ" b="1" dirty="0" smtClean="0"/>
              <a:t>Objevení Ameriky</a:t>
            </a:r>
          </a:p>
          <a:p>
            <a:r>
              <a:rPr lang="cs-CZ" b="1" dirty="0" smtClean="0"/>
              <a:t>1492</a:t>
            </a:r>
          </a:p>
          <a:p>
            <a:r>
              <a:rPr lang="cs-CZ" dirty="0" smtClean="0"/>
              <a:t>Později nastává její kolonizace</a:t>
            </a:r>
          </a:p>
          <a:p>
            <a:r>
              <a:rPr lang="cs-CZ" dirty="0" smtClean="0"/>
              <a:t>Začínají chybět pracovní síly</a:t>
            </a:r>
          </a:p>
          <a:p>
            <a:r>
              <a:rPr lang="cs-CZ" dirty="0" smtClean="0"/>
              <a:t>Původní obyvatelé</a:t>
            </a:r>
          </a:p>
          <a:p>
            <a:r>
              <a:rPr lang="cs-CZ" b="1" dirty="0" smtClean="0"/>
              <a:t>Indiáni</a:t>
            </a:r>
            <a:r>
              <a:rPr lang="cs-CZ" dirty="0" smtClean="0"/>
              <a:t> </a:t>
            </a:r>
          </a:p>
          <a:p>
            <a:r>
              <a:rPr lang="cs-CZ" dirty="0"/>
              <a:t>Ž</a:t>
            </a:r>
            <a:r>
              <a:rPr lang="cs-CZ" dirty="0" smtClean="0"/>
              <a:t>ili v souladu s přírodou</a:t>
            </a:r>
          </a:p>
          <a:p>
            <a:r>
              <a:rPr lang="cs-CZ" b="1" dirty="0"/>
              <a:t>Š</a:t>
            </a:r>
            <a:r>
              <a:rPr lang="cs-CZ" b="1" dirty="0" smtClean="0"/>
              <a:t>patně snášeli těžkou práci</a:t>
            </a:r>
            <a:r>
              <a:rPr lang="cs-CZ" dirty="0" smtClean="0"/>
              <a:t>,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např. v dolech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5088986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-60000">
            <a:off x="1085875" y="764037"/>
            <a:ext cx="3064827" cy="1367944"/>
          </a:xfrm>
        </p:spPr>
        <p:txBody>
          <a:bodyPr/>
          <a:lstStyle/>
          <a:p>
            <a:r>
              <a:rPr lang="cs-CZ" dirty="0" smtClean="0">
                <a:latin typeface="Snap ITC" pitchFamily="82" charset="0"/>
              </a:rPr>
              <a:t> </a:t>
            </a:r>
            <a:r>
              <a:rPr lang="cs-CZ" dirty="0" err="1" smtClean="0">
                <a:latin typeface="Snap ITC" pitchFamily="82" charset="0"/>
              </a:rPr>
              <a:t>Otrokárství</a:t>
            </a:r>
            <a:r>
              <a:rPr lang="cs-CZ" dirty="0" smtClean="0">
                <a:latin typeface="Snap ITC" pitchFamily="82" charset="0"/>
              </a:rPr>
              <a:t> v Americe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 rot="60000">
            <a:off x="4850892" y="1150963"/>
            <a:ext cx="3020792" cy="501502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Kolonizátoři hledají „pracovníky“ jinde</a:t>
            </a:r>
          </a:p>
          <a:p>
            <a:r>
              <a:rPr lang="cs-CZ" b="1" dirty="0" smtClean="0"/>
              <a:t>Fyzicky zdatné jedince nalezli v Africe</a:t>
            </a:r>
          </a:p>
          <a:p>
            <a:r>
              <a:rPr lang="cs-CZ" dirty="0" smtClean="0"/>
              <a:t>Pořádají se na ně hony</a:t>
            </a:r>
          </a:p>
          <a:p>
            <a:r>
              <a:rPr lang="cs-CZ" dirty="0" smtClean="0"/>
              <a:t>Nelidské podmínky při přepravě v nákladním prostoru lodí</a:t>
            </a:r>
          </a:p>
          <a:p>
            <a:r>
              <a:rPr lang="cs-CZ" b="1" dirty="0" smtClean="0"/>
              <a:t>Vzkříšeno otrokářství</a:t>
            </a:r>
          </a:p>
          <a:p>
            <a:r>
              <a:rPr lang="cs-CZ" dirty="0" smtClean="0"/>
              <a:t>Zrušeno až v r. 1863 Abrahámem Lincolnem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6112">
            <a:off x="2632930" y="1383160"/>
            <a:ext cx="144016" cy="9318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6597">
            <a:off x="868733" y="2276872"/>
            <a:ext cx="3672408" cy="37968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15189227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Apache ' Mountain Spirit Dance ' - Native Indian music.webm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3608" y="764704"/>
            <a:ext cx="7139777" cy="5354242"/>
          </a:xfrm>
        </p:spPr>
      </p:pic>
    </p:spTree>
    <p:extLst>
      <p:ext uri="{BB962C8B-B14F-4D97-AF65-F5344CB8AC3E}">
        <p14:creationId xmlns:p14="http://schemas.microsoft.com/office/powerpoint/2010/main" val="21766799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1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atin typeface="Snap ITC" pitchFamily="82" charset="0"/>
              </a:rPr>
              <a:t>Kdy byla objevena Amerika?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635896" y="4797152"/>
            <a:ext cx="2880320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1294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20066" y="3212976"/>
            <a:ext cx="2787020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1492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04048" y="2204864"/>
            <a:ext cx="2808312" cy="584775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1942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740356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Snap ITC" pitchFamily="82" charset="0"/>
              </a:rPr>
              <a:t>Použité zdroje</a:t>
            </a:r>
            <a:endParaRPr lang="cs-CZ" dirty="0">
              <a:latin typeface="Snap ITC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dirty="0">
                <a:latin typeface="Snap ITC" pitchFamily="82" charset="0"/>
                <a:hlinkClick r:id="rId2"/>
              </a:rPr>
              <a:t>http://</a:t>
            </a:r>
            <a:r>
              <a:rPr lang="cs-CZ" dirty="0" smtClean="0">
                <a:latin typeface="Snap ITC" pitchFamily="82" charset="0"/>
                <a:hlinkClick r:id="rId2"/>
              </a:rPr>
              <a:t>www.youtube.com/watch?v=W3EQcKzw8Mc&amp;feature=related</a:t>
            </a:r>
            <a:endParaRPr lang="cs-CZ" dirty="0" smtClean="0">
              <a:latin typeface="Snap ITC" pitchFamily="82" charset="0"/>
            </a:endParaRPr>
          </a:p>
          <a:p>
            <a:pPr marL="0" indent="0">
              <a:buNone/>
            </a:pPr>
            <a:r>
              <a:rPr lang="cs-CZ" dirty="0">
                <a:latin typeface="Snap ITC" pitchFamily="82" charset="0"/>
                <a:hlinkClick r:id="rId3"/>
              </a:rPr>
              <a:t>http://</a:t>
            </a:r>
            <a:r>
              <a:rPr lang="cs-CZ" dirty="0" smtClean="0">
                <a:latin typeface="Snap ITC" pitchFamily="82" charset="0"/>
                <a:hlinkClick r:id="rId3"/>
              </a:rPr>
              <a:t>b.wz.cz/upload/s/skolatab_wz_cz/201106/indian.gif</a:t>
            </a:r>
            <a:endParaRPr lang="cs-CZ" dirty="0" smtClean="0">
              <a:latin typeface="Snap ITC" pitchFamily="82" charset="0"/>
            </a:endParaRPr>
          </a:p>
          <a:p>
            <a:pPr marL="0" indent="0">
              <a:buNone/>
            </a:pPr>
            <a:r>
              <a:rPr lang="cs-CZ" dirty="0">
                <a:latin typeface="Snap ITC" pitchFamily="82" charset="0"/>
              </a:rPr>
              <a:t>http://</a:t>
            </a:r>
            <a:r>
              <a:rPr lang="cs-CZ" dirty="0" smtClean="0">
                <a:latin typeface="Snap ITC" pitchFamily="82" charset="0"/>
              </a:rPr>
              <a:t>t0.gstatic.com/images?q=tbn:ANd9GcQS_rVnYQnFPfpj50S90kd59XjMG3DA4Ain6c2eXCCfaI_1K2Il</a:t>
            </a:r>
          </a:p>
          <a:p>
            <a:pPr marL="0" indent="0">
              <a:buNone/>
            </a:pPr>
            <a:r>
              <a:rPr lang="cs-CZ" dirty="0">
                <a:latin typeface="Snap ITC" pitchFamily="82" charset="0"/>
                <a:hlinkClick r:id="rId4"/>
              </a:rPr>
              <a:t>http://</a:t>
            </a:r>
            <a:r>
              <a:rPr lang="cs-CZ" dirty="0" smtClean="0">
                <a:latin typeface="Snap ITC" pitchFamily="82" charset="0"/>
                <a:hlinkClick r:id="rId4"/>
              </a:rPr>
              <a:t>www.youtube.com/watch?v=X6Y4kpZ7xQk&amp;feature=related</a:t>
            </a:r>
            <a:endParaRPr lang="cs-CZ" dirty="0" smtClean="0">
              <a:latin typeface="Snap ITC" pitchFamily="82" charset="0"/>
            </a:endParaRPr>
          </a:p>
          <a:p>
            <a:pPr marL="0" indent="0">
              <a:buNone/>
            </a:pPr>
            <a:endParaRPr lang="cs-CZ" dirty="0">
              <a:latin typeface="Snap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4307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2500</TotalTime>
  <Words>124</Words>
  <Application>Microsoft Office PowerPoint</Application>
  <PresentationFormat>Předvádění na obrazovce (4:3)</PresentationFormat>
  <Paragraphs>36</Paragraphs>
  <Slides>7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Špendlík</vt:lpstr>
      <vt:lpstr>Prezentace aplikace PowerPoint</vt:lpstr>
      <vt:lpstr>Vznik a vývoj populární hudby</vt:lpstr>
      <vt:lpstr>Historické souvislosti</vt:lpstr>
      <vt:lpstr> Otrokárství v Americe</vt:lpstr>
      <vt:lpstr>Prezentace aplikace PowerPoint</vt:lpstr>
      <vt:lpstr>Kdy byla objevena Amerika?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Vznik a vývoj populární hudby</dc:title>
  <dc:creator>OEM; Jana Malá</dc:creator>
  <cp:lastModifiedBy>OEM</cp:lastModifiedBy>
  <cp:revision>78</cp:revision>
  <dcterms:created xsi:type="dcterms:W3CDTF">2011-08-17T22:14:00Z</dcterms:created>
  <dcterms:modified xsi:type="dcterms:W3CDTF">2011-10-10T09:33:19Z</dcterms:modified>
</cp:coreProperties>
</file>