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webm" ContentType="vide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9" r:id="rId2"/>
    <p:sldId id="259" r:id="rId3"/>
    <p:sldId id="258" r:id="rId4"/>
    <p:sldId id="260" r:id="rId5"/>
    <p:sldId id="261" r:id="rId6"/>
    <p:sldId id="286" r:id="rId7"/>
    <p:sldId id="290" r:id="rId8"/>
    <p:sldId id="285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72" y="12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.wma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3.webm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3.webm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4.webm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4.webm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.wz.cz/upload/s/skolatab_wz_cz/201106/indian.gif" TargetMode="External"/><Relationship Id="rId2" Type="http://schemas.openxmlformats.org/officeDocument/2006/relationships/hyperlink" Target="http://t0.gstatic.com/images?q=tbn:ANd9GcQS_rVnYQnFPfpj50S90kd59XjMG3DA4Ain6c2eXCCfaI_1K2I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2.gstatic.com/images?q=tbn:ANd9GcSDj7VB_m1412u2A07IJVjQwEmZdIvxltIzotOpShKV7Fw_QMoV" TargetMode="External"/><Relationship Id="rId4" Type="http://schemas.openxmlformats.org/officeDocument/2006/relationships/hyperlink" Target="http://www.youtube.com/watch?v=iW2Ht2fuP2w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46725766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VY_32_INOVACE_02_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Černošská hudba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7994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220072" y="1844824"/>
            <a:ext cx="3184864" cy="4124325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nap ITC" pitchFamily="82" charset="0"/>
              </a:rPr>
              <a:t>Historické souvislosti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2132856"/>
            <a:ext cx="6196405" cy="4118055"/>
          </a:xfrm>
        </p:spPr>
        <p:txBody>
          <a:bodyPr>
            <a:normAutofit/>
          </a:bodyPr>
          <a:lstStyle/>
          <a:p>
            <a:r>
              <a:rPr lang="cs-CZ" dirty="0" smtClean="0"/>
              <a:t>Objevení Ameriky</a:t>
            </a:r>
          </a:p>
          <a:p>
            <a:r>
              <a:rPr lang="cs-CZ" dirty="0" smtClean="0"/>
              <a:t>1492</a:t>
            </a:r>
          </a:p>
          <a:p>
            <a:r>
              <a:rPr lang="cs-CZ" dirty="0" smtClean="0"/>
              <a:t>Později nastává její kolonizace</a:t>
            </a:r>
          </a:p>
          <a:p>
            <a:r>
              <a:rPr lang="cs-CZ" dirty="0" smtClean="0"/>
              <a:t>Začínají chybět pracovní síly</a:t>
            </a:r>
          </a:p>
          <a:p>
            <a:r>
              <a:rPr lang="cs-CZ" dirty="0" smtClean="0"/>
              <a:t>Původní obyvatelé</a:t>
            </a:r>
          </a:p>
          <a:p>
            <a:r>
              <a:rPr lang="cs-CZ" dirty="0" smtClean="0"/>
              <a:t>Indiáni </a:t>
            </a:r>
          </a:p>
          <a:p>
            <a:r>
              <a:rPr lang="cs-CZ" dirty="0"/>
              <a:t>Ž</a:t>
            </a:r>
            <a:r>
              <a:rPr lang="cs-CZ" dirty="0" smtClean="0"/>
              <a:t>ili v souladu s přírodou</a:t>
            </a:r>
          </a:p>
          <a:p>
            <a:r>
              <a:rPr lang="cs-CZ" dirty="0"/>
              <a:t>Š</a:t>
            </a:r>
            <a:r>
              <a:rPr lang="cs-CZ" dirty="0" smtClean="0"/>
              <a:t>patně snášeli těžkou práci,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např. v dolech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0889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60000">
            <a:off x="1085875" y="764037"/>
            <a:ext cx="3064827" cy="1367944"/>
          </a:xfrm>
        </p:spPr>
        <p:txBody>
          <a:bodyPr/>
          <a:lstStyle/>
          <a:p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Otrokárství</a:t>
            </a:r>
            <a:r>
              <a:rPr lang="cs-CZ" dirty="0" smtClean="0">
                <a:latin typeface="Snap ITC" pitchFamily="82" charset="0"/>
              </a:rPr>
              <a:t> v Americe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rot="60000">
            <a:off x="4850892" y="1150963"/>
            <a:ext cx="3020792" cy="501502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Kolonizátoři hledají „pracovníky“ jinde</a:t>
            </a:r>
          </a:p>
          <a:p>
            <a:r>
              <a:rPr lang="cs-CZ" dirty="0" smtClean="0"/>
              <a:t>Fyzicky zdatné jedince nalezli v Africe</a:t>
            </a:r>
          </a:p>
          <a:p>
            <a:r>
              <a:rPr lang="cs-CZ" dirty="0" smtClean="0"/>
              <a:t>Pořádají se na ně hony</a:t>
            </a:r>
          </a:p>
          <a:p>
            <a:r>
              <a:rPr lang="cs-CZ" dirty="0" smtClean="0"/>
              <a:t>Nelidské podmínky při přepravě v nákladním prostoru lodí</a:t>
            </a:r>
          </a:p>
          <a:p>
            <a:r>
              <a:rPr lang="cs-CZ" dirty="0" smtClean="0"/>
              <a:t>Vzkříšeno otrokářství</a:t>
            </a:r>
          </a:p>
          <a:p>
            <a:r>
              <a:rPr lang="cs-CZ" dirty="0" smtClean="0"/>
              <a:t>Zrušeno až v r. 1863 Abrahámem Lincolnem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46112">
            <a:off x="2632930" y="1383160"/>
            <a:ext cx="144016" cy="931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26597">
            <a:off x="868733" y="2276872"/>
            <a:ext cx="3672408" cy="37968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151892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Černošská hudba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Černí otroci měli </a:t>
            </a:r>
            <a:r>
              <a:rPr lang="cs-CZ" dirty="0" smtClean="0"/>
              <a:t>vzpomínky na rodnou Afriku, své zvyky, obřady a </a:t>
            </a:r>
            <a:r>
              <a:rPr lang="cs-CZ" b="1" dirty="0" smtClean="0"/>
              <a:t>svou hudbu</a:t>
            </a:r>
            <a:r>
              <a:rPr lang="cs-CZ" dirty="0" smtClean="0"/>
              <a:t>, zpěv a tanec</a:t>
            </a:r>
          </a:p>
          <a:p>
            <a:r>
              <a:rPr lang="cs-CZ" dirty="0" smtClean="0"/>
              <a:t>Hudba </a:t>
            </a:r>
            <a:r>
              <a:rPr lang="cs-CZ" b="1" dirty="0" smtClean="0"/>
              <a:t>má zcela jinou podobu než v Evropě</a:t>
            </a:r>
            <a:endParaRPr lang="cs-CZ" b="1" dirty="0"/>
          </a:p>
        </p:txBody>
      </p:sp>
      <p:pic>
        <p:nvPicPr>
          <p:cNvPr id="8" name="04 Ukázka africké lidové hudby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189712" y="4137645"/>
            <a:ext cx="609600" cy="609600"/>
          </a:xfrm>
          <a:prstGeom prst="rect">
            <a:avLst/>
          </a:prstGeom>
        </p:spPr>
      </p:pic>
      <p:sp>
        <p:nvSpPr>
          <p:cNvPr id="9" name="Zástupný symbol pro obsah 12"/>
          <p:cNvSpPr>
            <a:spLocks noGrp="1"/>
          </p:cNvSpPr>
          <p:nvPr/>
        </p:nvSpPr>
        <p:spPr>
          <a:xfrm>
            <a:off x="2542032" y="1143000"/>
            <a:ext cx="4059936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Zástupný symbol pro obsah 12"/>
          <p:cNvSpPr>
            <a:spLocks noGrp="1"/>
          </p:cNvSpPr>
          <p:nvPr/>
        </p:nvSpPr>
        <p:spPr>
          <a:xfrm>
            <a:off x="686592" y="2564904"/>
            <a:ext cx="4059936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3912" y="3861048"/>
            <a:ext cx="2636176" cy="2251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321383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1463040" y="836712"/>
            <a:ext cx="6196405" cy="4886357"/>
          </a:xfrm>
        </p:spPr>
        <p:txBody>
          <a:bodyPr/>
          <a:lstStyle/>
          <a:p>
            <a:r>
              <a:rPr lang="cs-CZ" dirty="0" smtClean="0"/>
              <a:t>Má </a:t>
            </a:r>
            <a:r>
              <a:rPr lang="cs-CZ" b="1" dirty="0" smtClean="0"/>
              <a:t>výrazný rytmus</a:t>
            </a:r>
          </a:p>
          <a:p>
            <a:r>
              <a:rPr lang="cs-CZ" b="1" dirty="0" err="1" smtClean="0"/>
              <a:t>Polyrytmus</a:t>
            </a:r>
            <a:r>
              <a:rPr lang="cs-CZ" dirty="0" smtClean="0"/>
              <a:t>- zaznívání několika rytmických pásem= </a:t>
            </a:r>
            <a:r>
              <a:rPr lang="cs-CZ" b="1" dirty="0" smtClean="0"/>
              <a:t>rytmický kánon</a:t>
            </a:r>
          </a:p>
          <a:p>
            <a:r>
              <a:rPr lang="cs-CZ" dirty="0" smtClean="0"/>
              <a:t>Melodii tvoří ostře rytmizované opakující se tóny tzv. </a:t>
            </a:r>
            <a:r>
              <a:rPr lang="cs-CZ" b="1" dirty="0" smtClean="0"/>
              <a:t>riffy</a:t>
            </a:r>
          </a:p>
          <a:p>
            <a:r>
              <a:rPr lang="cs-CZ" dirty="0" smtClean="0"/>
              <a:t>Často princip zvolání a odpovědi</a:t>
            </a:r>
          </a:p>
          <a:p>
            <a:r>
              <a:rPr lang="cs-CZ" b="1" dirty="0" smtClean="0"/>
              <a:t>Při zpěvu se mohlo šeptat, křičet</a:t>
            </a:r>
            <a:r>
              <a:rPr lang="cs-CZ" dirty="0" smtClean="0"/>
              <a:t>, vrčet nebo </a:t>
            </a:r>
            <a:r>
              <a:rPr lang="cs-CZ" b="1" dirty="0" smtClean="0"/>
              <a:t>„jen“ mluvit</a:t>
            </a:r>
          </a:p>
          <a:p>
            <a:r>
              <a:rPr lang="cs-CZ" dirty="0" smtClean="0"/>
              <a:t>Prazáklad </a:t>
            </a:r>
            <a:r>
              <a:rPr lang="cs-CZ" b="1" dirty="0" smtClean="0"/>
              <a:t>dnešní</a:t>
            </a:r>
            <a:r>
              <a:rPr lang="cs-CZ" dirty="0" smtClean="0"/>
              <a:t>ho</a:t>
            </a:r>
            <a:r>
              <a:rPr lang="cs-CZ" b="1" dirty="0" smtClean="0"/>
              <a:t> rapu</a:t>
            </a:r>
          </a:p>
          <a:p>
            <a:r>
              <a:rPr lang="cs-CZ" b="1" dirty="0" smtClean="0"/>
              <a:t>Důležitá osobitost sdělení</a:t>
            </a:r>
            <a:endParaRPr lang="cs-CZ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11157" y="3717032"/>
            <a:ext cx="2520280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615667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ldest African drumming footage ever.webm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7584" y="680636"/>
            <a:ext cx="7520930" cy="6154475"/>
          </a:xfrm>
        </p:spPr>
      </p:pic>
    </p:spTree>
    <p:extLst>
      <p:ext uri="{BB962C8B-B14F-4D97-AF65-F5344CB8AC3E}">
        <p14:creationId xmlns:p14="http://schemas.microsoft.com/office/powerpoint/2010/main" xmlns="" val="1163989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6965245" cy="1202485"/>
          </a:xfrm>
        </p:spPr>
        <p:txBody>
          <a:bodyPr>
            <a:normAutofit/>
          </a:bodyPr>
          <a:lstStyle/>
          <a:p>
            <a:r>
              <a:rPr lang="cs-CZ" dirty="0" smtClean="0"/>
              <a:t>Co je to </a:t>
            </a:r>
            <a:r>
              <a:rPr lang="cs-CZ" dirty="0" err="1" smtClean="0"/>
              <a:t>polyrytmus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132856"/>
            <a:ext cx="6196405" cy="3603812"/>
          </a:xfrm>
        </p:spPr>
        <p:txBody>
          <a:bodyPr/>
          <a:lstStyle/>
          <a:p>
            <a:r>
              <a:rPr lang="cs-CZ" dirty="0"/>
              <a:t>zaznívání několika rytmických pásem= rytmický kánon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623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Bara la Africa (African Nation).webm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11560" y="692696"/>
            <a:ext cx="7948985" cy="5299324"/>
          </a:xfrm>
        </p:spPr>
      </p:pic>
    </p:spTree>
    <p:extLst>
      <p:ext uri="{BB962C8B-B14F-4D97-AF65-F5344CB8AC3E}">
        <p14:creationId xmlns:p14="http://schemas.microsoft.com/office/powerpoint/2010/main" xmlns="" val="1844626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t0.gstatic.com/images?q=tbn:ANd9GcQS_rVnYQnFPfpj50S90kd59XjMG3DA4Ain6c2eXCCfaI_1K2Il</a:t>
            </a:r>
            <a:endParaRPr lang="cs-CZ" dirty="0" smtClean="0">
              <a:latin typeface="Snap ITC" pitchFamily="82" charset="0"/>
            </a:endParaRPr>
          </a:p>
          <a:p>
            <a:pPr marL="0" indent="0">
              <a:buNone/>
            </a:pPr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b.wz.cz/upload/s/skolatab_wz_cz/201106/indian.gif</a:t>
            </a:r>
            <a:endParaRPr lang="cs-CZ" dirty="0" smtClean="0">
              <a:latin typeface="Snap ITC" pitchFamily="82" charset="0"/>
            </a:endParaRPr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www.youtube.com/watch?v=iW2Ht2fuP2w&amp;feature=related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t2.gstatic.com/images?q=tbn:ANd9GcSDj7VB_m1412u2A07IJVjQwEmZdIvxltIzotOpShKV7Fw_QMoV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http://www.energoweb.cz/__upload/taj_6_african_djembe_6_tycoon_original_1_.jpg</a:t>
            </a:r>
          </a:p>
          <a:p>
            <a:pPr marL="0" indent="0">
              <a:buNone/>
            </a:pPr>
            <a:endParaRPr lang="cs-CZ" dirty="0">
              <a:latin typeface="Snap ITC" pitchFamily="82" charset="0"/>
            </a:endParaRPr>
          </a:p>
          <a:p>
            <a:pPr marL="0" indent="0">
              <a:buNone/>
            </a:pPr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6430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73</TotalTime>
  <Words>197</Words>
  <Application>Microsoft Office PowerPoint</Application>
  <PresentationFormat>Předvádění na obrazovce (4:3)</PresentationFormat>
  <Paragraphs>43</Paragraphs>
  <Slides>9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Vznik a vývoj populární hudby</vt:lpstr>
      <vt:lpstr>Snímek 1</vt:lpstr>
      <vt:lpstr>Historické souvislosti</vt:lpstr>
      <vt:lpstr> Otrokárství v Americe</vt:lpstr>
      <vt:lpstr>Černošská hudba</vt:lpstr>
      <vt:lpstr>Snímek 5</vt:lpstr>
      <vt:lpstr>Snímek 6</vt:lpstr>
      <vt:lpstr>Co je to polyrytmus?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a vývoj populární hudby</dc:title>
  <dc:creator>OEM; Jana Malá</dc:creator>
  <cp:lastModifiedBy>Vaše jméno</cp:lastModifiedBy>
  <cp:revision>18</cp:revision>
  <dcterms:created xsi:type="dcterms:W3CDTF">2011-08-30T09:21:31Z</dcterms:created>
  <dcterms:modified xsi:type="dcterms:W3CDTF">2012-07-25T18:38:35Z</dcterms:modified>
</cp:coreProperties>
</file>