
<file path=[Content_Types].xml><?xml version="1.0" encoding="utf-8"?>
<Types xmlns="http://schemas.openxmlformats.org/package/2006/content-types">
  <Default Extension="png" ContentType="image/png"/>
  <Default Extension="webm" ContentType="video/unknown"/>
  <Default Extension="jpeg" ContentType="image/jpeg"/>
  <Default Extension="rels" ContentType="application/vnd.openxmlformats-package.relationships+xml"/>
  <Default Extension="xml" ContentType="application/xml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4" r:id="rId2"/>
    <p:sldId id="256" r:id="rId3"/>
    <p:sldId id="277" r:id="rId4"/>
    <p:sldId id="292" r:id="rId5"/>
    <p:sldId id="291" r:id="rId6"/>
    <p:sldId id="287" r:id="rId7"/>
    <p:sldId id="284" r:id="rId8"/>
    <p:sldId id="288" r:id="rId9"/>
    <p:sldId id="289" r:id="rId10"/>
    <p:sldId id="29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870" y="9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flv"/><Relationship Id="rId1" Type="http://schemas.microsoft.com/office/2007/relationships/media" Target="../media/media1.flv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qZc4cl5kh4&amp;feature=related" TargetMode="External"/><Relationship Id="rId2" Type="http://schemas.openxmlformats.org/officeDocument/2006/relationships/hyperlink" Target="http://html.rincondelvago.com/000233670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zsiYfk5RV_Q&amp;feature=relat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ebm"/><Relationship Id="rId1" Type="http://schemas.microsoft.com/office/2007/relationships/media" Target="../media/media2.webm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971257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VY_32_INOVACE_03_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Worksongs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9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dirty="0" err="1" smtClean="0">
                <a:latin typeface="Snap ITC" pitchFamily="82" charset="0"/>
              </a:rPr>
              <a:t>Worksongs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630932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588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836712"/>
            <a:ext cx="6965245" cy="1202485"/>
          </a:xfrm>
        </p:spPr>
        <p:txBody>
          <a:bodyPr/>
          <a:lstStyle/>
          <a:p>
            <a:r>
              <a:rPr lang="cs-CZ" dirty="0" err="1">
                <a:latin typeface="Snap ITC" pitchFamily="82" charset="0"/>
              </a:rPr>
              <a:t>W</a:t>
            </a:r>
            <a:r>
              <a:rPr lang="cs-CZ" dirty="0" err="1" smtClean="0">
                <a:latin typeface="Snap ITC" pitchFamily="82" charset="0"/>
              </a:rPr>
              <a:t>orksongs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26961" y="1844824"/>
            <a:ext cx="7983989" cy="3603812"/>
          </a:xfrm>
        </p:spPr>
        <p:txBody>
          <a:bodyPr/>
          <a:lstStyle/>
          <a:p>
            <a:r>
              <a:rPr lang="cs-CZ" dirty="0" smtClean="0"/>
              <a:t>Afričané se museli přizpůsobit životu v nové vlasti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492896"/>
            <a:ext cx="6606986" cy="367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259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189411"/>
            <a:ext cx="6196405" cy="3603812"/>
          </a:xfrm>
        </p:spPr>
        <p:txBody>
          <a:bodyPr/>
          <a:lstStyle/>
          <a:p>
            <a:r>
              <a:rPr lang="cs-CZ" dirty="0"/>
              <a:t>Otrokáři jim zakazovali hrát na bicí nástroje</a:t>
            </a:r>
          </a:p>
          <a:p>
            <a:r>
              <a:rPr lang="cs-CZ" dirty="0"/>
              <a:t>Aby se navzájem nedorozumívali</a:t>
            </a:r>
          </a:p>
          <a:p>
            <a:r>
              <a:rPr lang="cs-CZ" dirty="0"/>
              <a:t>Vznikají nové </a:t>
            </a:r>
            <a:r>
              <a:rPr lang="cs-CZ" b="1" dirty="0"/>
              <a:t>písničky, ukolébavky</a:t>
            </a:r>
          </a:p>
          <a:p>
            <a:r>
              <a:rPr lang="cs-CZ" dirty="0"/>
              <a:t>Do pracovního rytmu – </a:t>
            </a:r>
            <a:r>
              <a:rPr lang="cs-CZ" b="1" dirty="0" err="1"/>
              <a:t>worksongy</a:t>
            </a:r>
            <a:endParaRPr lang="cs-CZ" b="1" dirty="0"/>
          </a:p>
          <a:p>
            <a:r>
              <a:rPr lang="cs-CZ" dirty="0"/>
              <a:t>Např. </a:t>
            </a:r>
            <a:r>
              <a:rPr lang="cs-CZ" i="1" dirty="0"/>
              <a:t>Skoč tam natrhej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991317"/>
            <a:ext cx="3161928" cy="3161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77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work songs2.fl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600" y="692696"/>
            <a:ext cx="7187771" cy="5390234"/>
          </a:xfrm>
        </p:spPr>
      </p:pic>
    </p:spTree>
    <p:extLst>
      <p:ext uri="{BB962C8B-B14F-4D97-AF65-F5344CB8AC3E}">
        <p14:creationId xmlns:p14="http://schemas.microsoft.com/office/powerpoint/2010/main" val="2108240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9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Snap ITC" pitchFamily="82" charset="0"/>
              </a:rPr>
              <a:t>Co jsou </a:t>
            </a:r>
            <a:r>
              <a:rPr lang="cs-CZ" dirty="0" err="1">
                <a:latin typeface="Snap ITC" pitchFamily="82" charset="0"/>
              </a:rPr>
              <a:t>w</a:t>
            </a:r>
            <a:r>
              <a:rPr lang="cs-CZ" dirty="0" err="1" smtClean="0">
                <a:latin typeface="Snap ITC" pitchFamily="82" charset="0"/>
              </a:rPr>
              <a:t>orksongs</a:t>
            </a:r>
            <a:r>
              <a:rPr lang="cs-CZ" dirty="0" smtClean="0">
                <a:latin typeface="Snap ITC" pitchFamily="82" charset="0"/>
              </a:rPr>
              <a:t>?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1619672" y="2852936"/>
            <a:ext cx="19755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Písně do pracovního rytmu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256490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Světové písně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861048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Modlitby workoholiků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563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html.rincondelvago.com/000233670.png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www.youtube.com/watch?v=uqZc4cl5kh4&amp;feature=related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4"/>
              </a:rPr>
              <a:t>http://</a:t>
            </a:r>
            <a:r>
              <a:rPr lang="cs-CZ" dirty="0" smtClean="0">
                <a:latin typeface="Snap ITC" pitchFamily="82" charset="0"/>
                <a:hlinkClick r:id="rId4"/>
              </a:rPr>
              <a:t>www.youtube.com/watch?v=zsiYfk5RV_Q&amp;feature=related</a:t>
            </a:r>
            <a:endParaRPr lang="cs-CZ" dirty="0" smtClean="0">
              <a:latin typeface="Snap ITC" pitchFamily="82" charset="0"/>
            </a:endParaRPr>
          </a:p>
          <a:p>
            <a:r>
              <a:rPr lang="cs-CZ">
                <a:latin typeface="Snap ITC" pitchFamily="82" charset="0"/>
              </a:rPr>
              <a:t>http://www.openport.cz/resize.php?image=1316.jpg</a:t>
            </a:r>
            <a:endParaRPr lang="cs-CZ" dirty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Song from a Cotton Field - Bessie Brown.webm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9000" y="2119313"/>
            <a:ext cx="4805363" cy="3603625"/>
          </a:xfrm>
        </p:spPr>
      </p:pic>
    </p:spTree>
    <p:extLst>
      <p:ext uri="{BB962C8B-B14F-4D97-AF65-F5344CB8AC3E}">
        <p14:creationId xmlns:p14="http://schemas.microsoft.com/office/powerpoint/2010/main" val="148161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7731" y="2387600"/>
            <a:ext cx="2247900" cy="3067050"/>
          </a:xfrm>
        </p:spPr>
      </p:pic>
    </p:spTree>
    <p:extLst>
      <p:ext uri="{BB962C8B-B14F-4D97-AF65-F5344CB8AC3E}">
        <p14:creationId xmlns:p14="http://schemas.microsoft.com/office/powerpoint/2010/main" val="254766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7731" y="2387600"/>
            <a:ext cx="2247900" cy="3067050"/>
          </a:xfrm>
        </p:spPr>
      </p:pic>
    </p:spTree>
    <p:extLst>
      <p:ext uri="{BB962C8B-B14F-4D97-AF65-F5344CB8AC3E}">
        <p14:creationId xmlns:p14="http://schemas.microsoft.com/office/powerpoint/2010/main" val="195852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</Template>
  <TotalTime>49</TotalTime>
  <Words>87</Words>
  <Application>Microsoft Office PowerPoint</Application>
  <PresentationFormat>Předvádění na obrazovce (4:3)</PresentationFormat>
  <Paragraphs>26</Paragraphs>
  <Slides>10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Vznik a vývoj populární hudby</vt:lpstr>
      <vt:lpstr>Prezentace aplikace PowerPoint</vt:lpstr>
      <vt:lpstr>Worksongs</vt:lpstr>
      <vt:lpstr>Worksongs</vt:lpstr>
      <vt:lpstr>Prezentace aplikace PowerPoint</vt:lpstr>
      <vt:lpstr>Prezentace aplikace PowerPoint</vt:lpstr>
      <vt:lpstr>Co jsou worksongs?</vt:lpstr>
      <vt:lpstr>Použité zdroje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Worksongs</dc:title>
  <dc:creator>OEM; Jana Malá</dc:creator>
  <cp:lastModifiedBy>OEM</cp:lastModifiedBy>
  <cp:revision>12</cp:revision>
  <dcterms:created xsi:type="dcterms:W3CDTF">2011-08-30T09:23:52Z</dcterms:created>
  <dcterms:modified xsi:type="dcterms:W3CDTF">2011-11-21T09:47:00Z</dcterms:modified>
</cp:coreProperties>
</file>