
<file path=[Content_Types].xml><?xml version="1.0" encoding="utf-8"?>
<Types xmlns="http://schemas.openxmlformats.org/package/2006/content-types">
  <Default Extension="png" ContentType="image/png"/>
  <Default Extension="webm" ContentType="video/unknown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flv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92" r:id="rId2"/>
    <p:sldId id="256" r:id="rId3"/>
    <p:sldId id="264" r:id="rId4"/>
    <p:sldId id="289" r:id="rId5"/>
    <p:sldId id="285" r:id="rId6"/>
    <p:sldId id="288" r:id="rId7"/>
    <p:sldId id="28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1" d="100"/>
          <a:sy n="91" d="100"/>
        </p:scale>
        <p:origin x="-1290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BBF7B61-1155-4837-9B3C-693038440E81}" type="datetimeFigureOut">
              <a:rPr lang="cs-CZ" smtClean="0"/>
              <a:t>22.7.2012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flv"/><Relationship Id="rId1" Type="http://schemas.microsoft.com/office/2007/relationships/media" Target="../media/media1.flv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webm"/><Relationship Id="rId1" Type="http://schemas.microsoft.com/office/2007/relationships/media" Target="../media/media2.webm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xmS7_SPZDFw&amp;feature=results_main&amp;playnext=1&amp;list=PL16DA88D57CDF79CE" TargetMode="External"/><Relationship Id="rId2" Type="http://schemas.openxmlformats.org/officeDocument/2006/relationships/hyperlink" Target="http://www.youtube.com/watch?v=nqp89bkFe8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2085122"/>
              </p:ext>
            </p:extLst>
          </p:nvPr>
        </p:nvGraphicFramePr>
        <p:xfrm>
          <a:off x="683568" y="5229200"/>
          <a:ext cx="7848872" cy="144016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hudby 9.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VY_32_INOVACE_04_</a:t>
                      </a:r>
                      <a:r>
                        <a:rPr lang="cs-CZ" sz="1800" b="1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Spirituál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86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7994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1772816"/>
            <a:ext cx="5723468" cy="1828090"/>
          </a:xfrm>
        </p:spPr>
        <p:txBody>
          <a:bodyPr/>
          <a:lstStyle/>
          <a:p>
            <a:r>
              <a:rPr lang="cs-CZ" dirty="0" smtClean="0">
                <a:latin typeface="Snap ITC" pitchFamily="82" charset="0"/>
              </a:rPr>
              <a:t>Spirituál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>
                <a:latin typeface="Snap ITC" pitchFamily="82" charset="0"/>
              </a:rPr>
              <a:t>Prípravné</a:t>
            </a:r>
            <a:r>
              <a:rPr lang="cs-CZ" dirty="0" smtClean="0">
                <a:latin typeface="Snap ITC" pitchFamily="82" charset="0"/>
              </a:rPr>
              <a:t> období- jazz </a:t>
            </a:r>
            <a:endParaRPr lang="cs-CZ" dirty="0">
              <a:latin typeface="Snap ITC" pitchFamily="82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3814990"/>
            <a:ext cx="144016" cy="8862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516216" y="6309320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Jana Malá, 2. ZŠ Dobříš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5887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000" b="98000" l="22535" r="7746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548680"/>
            <a:ext cx="2667496" cy="375703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Spirituály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363444"/>
            <a:ext cx="6349320" cy="3603812"/>
          </a:xfrm>
        </p:spPr>
        <p:txBody>
          <a:bodyPr>
            <a:normAutofit/>
          </a:bodyPr>
          <a:lstStyle/>
          <a:p>
            <a:r>
              <a:rPr lang="cs-CZ" dirty="0" smtClean="0"/>
              <a:t>Černoši museli přijmout křesťanství</a:t>
            </a:r>
          </a:p>
          <a:p>
            <a:r>
              <a:rPr lang="cs-CZ" dirty="0" smtClean="0"/>
              <a:t>V neděli navštěvovali kostely „pro černé“, kde se zpívalo</a:t>
            </a:r>
          </a:p>
          <a:p>
            <a:r>
              <a:rPr lang="cs-CZ" dirty="0" smtClean="0"/>
              <a:t>Upravovali si biblické příběhy k obrazu svému</a:t>
            </a:r>
          </a:p>
          <a:p>
            <a:r>
              <a:rPr lang="cs-CZ" dirty="0" smtClean="0"/>
              <a:t>Tak vznikají duchovní sborové písně amerických černochů= </a:t>
            </a:r>
            <a:r>
              <a:rPr lang="cs-CZ" b="1" dirty="0" smtClean="0"/>
              <a:t>spirituály</a:t>
            </a:r>
          </a:p>
        </p:txBody>
      </p:sp>
    </p:spTree>
    <p:extLst>
      <p:ext uri="{BB962C8B-B14F-4D97-AF65-F5344CB8AC3E}">
        <p14:creationId xmlns:p14="http://schemas.microsoft.com/office/powerpoint/2010/main" val="3896822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starý příběh_0.fl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08638" y="3212976"/>
            <a:ext cx="3629063" cy="2878223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1107639" y="87079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>
                <a:latin typeface="Snap ITC" pitchFamily="82" charset="0"/>
              </a:rPr>
              <a:t>Spirituály</a:t>
            </a:r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1080316" y="2157643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4592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0116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7432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10896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85000"/>
              <a:buFont typeface="Brush Script MT" pitchFamily="66" charset="0"/>
              <a:buChar char="O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Jsou o lidské touze, o volnosti a těžkém životě</a:t>
            </a:r>
          </a:p>
          <a:p>
            <a:r>
              <a:rPr lang="cs-CZ" dirty="0" smtClean="0"/>
              <a:t>Střídá se kazatel a sbor</a:t>
            </a:r>
          </a:p>
          <a:p>
            <a:r>
              <a:rPr lang="cs-CZ" dirty="0" smtClean="0"/>
              <a:t>Např. </a:t>
            </a:r>
            <a:r>
              <a:rPr lang="cs-CZ" i="1" dirty="0" smtClean="0"/>
              <a:t>Starý příběh,</a:t>
            </a:r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Stará archa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6016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793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Co je spirituál?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2996952"/>
            <a:ext cx="2880320" cy="107721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Rituál černochů u ohně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013508" y="4725144"/>
            <a:ext cx="2787020" cy="107721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Černošské písně v kostele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2204864"/>
            <a:ext cx="2808312" cy="107721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Černošský sváteční pokrm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40356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Sister Act- I Will Follow Him- Finale.webm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3568" y="692696"/>
            <a:ext cx="7770582" cy="5298655"/>
          </a:xfrm>
        </p:spPr>
      </p:pic>
    </p:spTree>
    <p:extLst>
      <p:ext uri="{BB962C8B-B14F-4D97-AF65-F5344CB8AC3E}">
        <p14:creationId xmlns:p14="http://schemas.microsoft.com/office/powerpoint/2010/main" val="2704546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Použité zdroje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Snap ITC" pitchFamily="82" charset="0"/>
                <a:hlinkClick r:id="rId2"/>
              </a:rPr>
              <a:t>http://</a:t>
            </a:r>
            <a:r>
              <a:rPr lang="cs-CZ" dirty="0" smtClean="0">
                <a:latin typeface="Snap ITC" pitchFamily="82" charset="0"/>
                <a:hlinkClick r:id="rId2"/>
              </a:rPr>
              <a:t>www.youtube.com/watch?v=nqp89bkFe8k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3"/>
              </a:rPr>
              <a:t>http://</a:t>
            </a:r>
            <a:r>
              <a:rPr lang="cs-CZ" dirty="0" smtClean="0">
                <a:latin typeface="Snap ITC" pitchFamily="82" charset="0"/>
                <a:hlinkClick r:id="rId3"/>
              </a:rPr>
              <a:t>www.youtube.com/watch?v=xmS7_SPZDFw&amp;feature=results_main&amp;playnext=1&amp;list=PL16DA88D57CDF79CE</a:t>
            </a:r>
            <a:endParaRPr lang="cs-CZ" dirty="0" smtClean="0">
              <a:latin typeface="Snap ITC" pitchFamily="82" charset="0"/>
            </a:endParaRPr>
          </a:p>
          <a:p>
            <a:pPr marL="0" indent="0">
              <a:buNone/>
            </a:pPr>
            <a:r>
              <a:rPr lang="cs-CZ" dirty="0">
                <a:latin typeface="Snap ITC" pitchFamily="82" charset="0"/>
              </a:rPr>
              <a:t>http://www.ptakoviny-eshop.cz/fotky/mini/pansky-kostym-knez-deluxe_2627_1.jpg</a:t>
            </a:r>
          </a:p>
        </p:txBody>
      </p:sp>
    </p:spTree>
    <p:extLst>
      <p:ext uri="{BB962C8B-B14F-4D97-AF65-F5344CB8AC3E}">
        <p14:creationId xmlns:p14="http://schemas.microsoft.com/office/powerpoint/2010/main" val="1676430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znik a vývoj populární hudby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Vznik a vývoj populární hudby</Template>
  <TotalTime>51</TotalTime>
  <Words>111</Words>
  <Application>Microsoft Office PowerPoint</Application>
  <PresentationFormat>Předvádění na obrazovce (4:3)</PresentationFormat>
  <Paragraphs>29</Paragraphs>
  <Slides>7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Vznik a vývoj populární hudby</vt:lpstr>
      <vt:lpstr>Prezentace aplikace PowerPoint</vt:lpstr>
      <vt:lpstr>Spirituál</vt:lpstr>
      <vt:lpstr>Spirituály</vt:lpstr>
      <vt:lpstr>Prezentace aplikace PowerPoint</vt:lpstr>
      <vt:lpstr>Co je spirituál?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Spirituál</dc:title>
  <dc:creator>OEM; Jana Malá</dc:creator>
  <cp:lastModifiedBy>OEM</cp:lastModifiedBy>
  <cp:revision>10</cp:revision>
  <dcterms:created xsi:type="dcterms:W3CDTF">2011-08-30T09:25:59Z</dcterms:created>
  <dcterms:modified xsi:type="dcterms:W3CDTF">2012-07-22T18:37:14Z</dcterms:modified>
</cp:coreProperties>
</file>