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Default Extension="webm" ContentType="vide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0" r:id="rId2"/>
    <p:sldId id="256" r:id="rId3"/>
    <p:sldId id="263" r:id="rId4"/>
    <p:sldId id="289" r:id="rId5"/>
    <p:sldId id="281" r:id="rId6"/>
    <p:sldId id="287" r:id="rId7"/>
    <p:sldId id="288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72" y="13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pPr/>
              <a:t>25.7.2012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ma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audio" Target="../media/media2.mp3"/><Relationship Id="rId5" Type="http://schemas.openxmlformats.org/officeDocument/2006/relationships/image" Target="../media/image7.png"/><Relationship Id="rId4" Type="http://schemas.microsoft.com/office/2007/relationships/media" Target="../media/media2.mp3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3.webm"/><Relationship Id="rId2" Type="http://schemas.openxmlformats.org/officeDocument/2006/relationships/slideLayout" Target="../slideLayouts/slideLayout6.xml"/><Relationship Id="rId1" Type="http://schemas.openxmlformats.org/officeDocument/2006/relationships/video" Target="../media/media3.webm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loz.to/4384737/01-klobouk-ve-krovi-mp3?utm_source=search&amp;utm_campaign=0&amp;utm_medium=all" TargetMode="External"/><Relationship Id="rId2" Type="http://schemas.openxmlformats.org/officeDocument/2006/relationships/hyperlink" Target="http://www.youtube.com/watch?v=JB2POWSnSt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d04.jxs.cz/425/848/0b657a74e8_73300873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08167195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Blues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7994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smtClean="0">
                <a:latin typeface="Snap ITC" pitchFamily="82" charset="0"/>
              </a:rPr>
              <a:t>Blues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5887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9781" y="1570148"/>
            <a:ext cx="6196405" cy="3603812"/>
          </a:xfrm>
        </p:spPr>
        <p:txBody>
          <a:bodyPr>
            <a:normAutofit/>
          </a:bodyPr>
          <a:lstStyle/>
          <a:p>
            <a:r>
              <a:rPr lang="cs-CZ" dirty="0" smtClean="0"/>
              <a:t>Vyvinulo </a:t>
            </a:r>
            <a:r>
              <a:rPr lang="cs-CZ" dirty="0"/>
              <a:t>se z halekaček z dob </a:t>
            </a:r>
            <a:r>
              <a:rPr lang="cs-CZ" dirty="0" smtClean="0"/>
              <a:t>otroctví</a:t>
            </a:r>
          </a:p>
          <a:p>
            <a:r>
              <a:rPr lang="cs-CZ" dirty="0" smtClean="0"/>
              <a:t>Jeho rozvoj nastal až po jeho zrušení</a:t>
            </a:r>
          </a:p>
          <a:p>
            <a:r>
              <a:rPr lang="cs-CZ" dirty="0" smtClean="0"/>
              <a:t>Písně </a:t>
            </a:r>
            <a:r>
              <a:rPr lang="cs-CZ" dirty="0"/>
              <a:t>spíš </a:t>
            </a:r>
            <a:r>
              <a:rPr lang="cs-CZ" dirty="0" smtClean="0"/>
              <a:t>ve volnějším </a:t>
            </a:r>
            <a:r>
              <a:rPr lang="cs-CZ" dirty="0"/>
              <a:t>tempu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908720"/>
            <a:ext cx="56166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Snap ITC" pitchFamily="82" charset="0"/>
              </a:rPr>
              <a:t>Blues</a:t>
            </a:r>
            <a:endParaRPr lang="cs-CZ" sz="4400" dirty="0">
              <a:latin typeface="Snap ITC" pitchFamily="82" charset="0"/>
            </a:endParaRPr>
          </a:p>
        </p:txBody>
      </p:sp>
      <p:pic>
        <p:nvPicPr>
          <p:cNvPr id="2" name="06 Ukázka černošského blues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084168" y="4869160"/>
            <a:ext cx="609600" cy="6096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8038" y="3140968"/>
            <a:ext cx="3724275" cy="286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5506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066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Zpěvák se v nich vyzpívává ze všech trablů člověka sice svobodného, ale bez základních lidských práv</a:t>
            </a:r>
          </a:p>
          <a:p>
            <a:r>
              <a:rPr lang="cs-CZ" dirty="0"/>
              <a:t>Nebo od osobních a citových nejistot a nezdarů</a:t>
            </a:r>
          </a:p>
          <a:p>
            <a:r>
              <a:rPr lang="cs-CZ" dirty="0"/>
              <a:t>Např. </a:t>
            </a:r>
            <a:r>
              <a:rPr lang="cs-CZ" i="1" dirty="0"/>
              <a:t>Klobouk ve křoví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4282435"/>
            <a:ext cx="2540000" cy="16891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31260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965245" cy="1202485"/>
          </a:xfrm>
        </p:spPr>
        <p:txBody>
          <a:bodyPr/>
          <a:lstStyle/>
          <a:p>
            <a:r>
              <a:rPr lang="cs-CZ" dirty="0" smtClean="0">
                <a:latin typeface="Snap ITC" pitchFamily="82" charset="0"/>
              </a:rPr>
              <a:t>Klobouk ve </a:t>
            </a:r>
            <a:r>
              <a:rPr lang="cs-CZ" dirty="0" err="1" smtClean="0">
                <a:latin typeface="Snap ITC" pitchFamily="82" charset="0"/>
              </a:rPr>
              <a:t>kroví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247033" y="1852504"/>
            <a:ext cx="3200400" cy="397188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1.Vítr vane pouští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 písku žene klobouk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ahnal ho do houští,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tarý a černý klobouk.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2.Kdepak je ta hlava,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terá klobouk nosila,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yla černá či plavá,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omu asi patřila?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12025" y="1850410"/>
            <a:ext cx="3436952" cy="39739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R:Kdo to v poušti zmizel,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dkud šel a kam,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akou to měl svízel, 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e byl v poušti sám?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3.Jen zaváté stopy,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tarý klobouk ve křoví,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ikdo nic nepochopí,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ikdo se nic nedoví.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0152" y="889860"/>
            <a:ext cx="251718" cy="162876"/>
          </a:xfrm>
          <a:prstGeom prst="rect">
            <a:avLst/>
          </a:prstGeom>
        </p:spPr>
      </p:pic>
      <p:pic>
        <p:nvPicPr>
          <p:cNvPr id="2" name="01-klobouk-ve-krovi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025462" y="15567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8853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Snap ITC" pitchFamily="82" charset="0"/>
              </a:rPr>
              <a:t>Co je to blues?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1619672" y="2852936"/>
            <a:ext cx="19755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Písně do pracovního rytmu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56490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Písně v pomalém tempu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4706987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Písně v kostele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5633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Skip James - Devil Got My Woman.webm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259632" y="674694"/>
            <a:ext cx="6708576" cy="5031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0420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2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www.youtube.com/watch?v=JB2POWSnStU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www.uloz.to/4384737/01-klobouk-ve-krovi-mp3?utm_source=search&amp;utm_campaign=0&amp;utm_medium=all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nd04.jxs.cz/425/848/0b657a74e8_73300873_o2.jpg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http://blog.smartpagerank.com/wp-content/uploads/2007/10/black_hat1.jpg</a:t>
            </a:r>
          </a:p>
        </p:txBody>
      </p:sp>
    </p:spTree>
    <p:extLst>
      <p:ext uri="{BB962C8B-B14F-4D97-AF65-F5344CB8AC3E}">
        <p14:creationId xmlns:p14="http://schemas.microsoft.com/office/powerpoint/2010/main" xmlns="" val="1676430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31</TotalTime>
  <Words>184</Words>
  <Application>Microsoft Office PowerPoint</Application>
  <PresentationFormat>Předvádění na obrazovce (4:3)</PresentationFormat>
  <Paragraphs>45</Paragraphs>
  <Slides>8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Vznik a vývoj populární hudby</vt:lpstr>
      <vt:lpstr>Snímek 1</vt:lpstr>
      <vt:lpstr>Blues</vt:lpstr>
      <vt:lpstr>Snímek 3</vt:lpstr>
      <vt:lpstr>Snímek 4</vt:lpstr>
      <vt:lpstr>Klobouk ve kroví</vt:lpstr>
      <vt:lpstr>Co je to blues?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Blues</dc:title>
  <dc:creator>OEM; Jana Malá</dc:creator>
  <cp:lastModifiedBy>Vaše jméno</cp:lastModifiedBy>
  <cp:revision>10</cp:revision>
  <dcterms:created xsi:type="dcterms:W3CDTF">2011-08-30T09:27:04Z</dcterms:created>
  <dcterms:modified xsi:type="dcterms:W3CDTF">2012-07-25T18:56:36Z</dcterms:modified>
</cp:coreProperties>
</file>