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flv" ContentType="video/unknown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7" r:id="rId2"/>
    <p:sldId id="256" r:id="rId3"/>
    <p:sldId id="265" r:id="rId4"/>
    <p:sldId id="285" r:id="rId5"/>
    <p:sldId id="286" r:id="rId6"/>
    <p:sldId id="278" r:id="rId7"/>
    <p:sldId id="28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2" y="3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pPr/>
              <a:t>25.7.2012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.flv"/><Relationship Id="rId2" Type="http://schemas.openxmlformats.org/officeDocument/2006/relationships/slideLayout" Target="../slideLayouts/slideLayout4.xml"/><Relationship Id="rId1" Type="http://schemas.openxmlformats.org/officeDocument/2006/relationships/video" Target="../media/media1.flv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slideLayout" Target="../slideLayouts/slideLayout4.xml"/><Relationship Id="rId1" Type="http://schemas.openxmlformats.org/officeDocument/2006/relationships/audio" Target="../media/media2.mp3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1.gstatic.com/images?q=tbn:ANd9GcRq4NXjTujdyshDgDZsmWNzedJ7dRy7359F0UWanBig2o_lqGy0" TargetMode="External"/><Relationship Id="rId2" Type="http://schemas.openxmlformats.org/officeDocument/2006/relationships/hyperlink" Target="http://www.uloz.to/8750889/zuzana-mp3?utm_source=search&amp;utm_campaign=0&amp;utm_medium=al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ernandogomezherrero.com/blog/wp-content/uploads/2011/08/minstrel_1__36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8016160"/>
              </p:ext>
            </p:extLst>
          </p:nvPr>
        </p:nvGraphicFramePr>
        <p:xfrm>
          <a:off x="683568" y="5229200"/>
          <a:ext cx="7848872" cy="144016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 hudby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VY_32_INOVACE_06_</a:t>
                      </a:r>
                      <a:r>
                        <a:rPr lang="cs-CZ" sz="1800" b="1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Minstrelská představení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4799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smtClean="0">
                <a:latin typeface="Snap ITC" pitchFamily="82" charset="0"/>
              </a:rPr>
              <a:t>Minstrelská představení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63093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Jana Malá, 2. ZŠ Dobříš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588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Snap ITC" pitchFamily="82" charset="0"/>
              </a:rPr>
              <a:t>Minstrelská </a:t>
            </a:r>
            <a:r>
              <a:rPr lang="cs-CZ" dirty="0" err="1" smtClean="0">
                <a:latin typeface="Snap ITC" pitchFamily="82" charset="0"/>
              </a:rPr>
              <a:t>predstavení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060848"/>
            <a:ext cx="6196405" cy="3603812"/>
          </a:xfrm>
        </p:spPr>
        <p:txBody>
          <a:bodyPr>
            <a:normAutofit/>
          </a:bodyPr>
          <a:lstStyle/>
          <a:p>
            <a:r>
              <a:rPr lang="cs-CZ" dirty="0" smtClean="0"/>
              <a:t>Písně inspirované blues </a:t>
            </a:r>
            <a:r>
              <a:rPr lang="cs-CZ" smtClean="0"/>
              <a:t>se </a:t>
            </a:r>
            <a:r>
              <a:rPr lang="cs-CZ" smtClean="0"/>
              <a:t>začaly </a:t>
            </a:r>
            <a:r>
              <a:rPr lang="cs-CZ" dirty="0" smtClean="0"/>
              <a:t>objevovat na scénách kabaretů či varieté</a:t>
            </a:r>
          </a:p>
          <a:p>
            <a:r>
              <a:rPr lang="cs-CZ" dirty="0" smtClean="0"/>
              <a:t>Předváděli je běloši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 načerněnými tvářemi</a:t>
            </a:r>
          </a:p>
          <a:p>
            <a:r>
              <a:rPr lang="cs-CZ" dirty="0" smtClean="0"/>
              <a:t>Někdy jako parodie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4333" y="1465924"/>
            <a:ext cx="251718" cy="16287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2897048"/>
            <a:ext cx="4176464" cy="308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5531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1390570"/>
            <a:ext cx="4096062" cy="4451055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1390570"/>
            <a:ext cx="3671264" cy="4815423"/>
          </a:xfrm>
        </p:spPr>
        <p:txBody>
          <a:bodyPr/>
          <a:lstStyle/>
          <a:p>
            <a:r>
              <a:rPr lang="cs-CZ" sz="2800" dirty="0"/>
              <a:t>V orchestrech bylo důležitým nástrojem </a:t>
            </a:r>
            <a:r>
              <a:rPr lang="cs-CZ" sz="2800" b="1" dirty="0" err="1"/>
              <a:t>banjo</a:t>
            </a:r>
            <a:endParaRPr lang="cs-CZ" sz="2800" b="1" dirty="0"/>
          </a:p>
          <a:p>
            <a:r>
              <a:rPr lang="cs-CZ" sz="2800" dirty="0"/>
              <a:t>To melodii ostře rytmizovalo a nepravidelně frázovalo</a:t>
            </a:r>
          </a:p>
          <a:p>
            <a:r>
              <a:rPr lang="cs-CZ" sz="2800" dirty="0"/>
              <a:t>Písně S. C. </a:t>
            </a:r>
            <a:r>
              <a:rPr lang="cs-CZ" sz="2800" dirty="0" err="1"/>
              <a:t>Forstera</a:t>
            </a:r>
            <a:r>
              <a:rPr lang="cs-CZ" sz="2800" dirty="0"/>
              <a:t>, např. </a:t>
            </a:r>
            <a:r>
              <a:rPr lang="cs-CZ" sz="2800" i="1" dirty="0"/>
              <a:t>Zuzana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3304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instrel.flv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15616" y="836712"/>
            <a:ext cx="6854640" cy="5256584"/>
          </a:xfrm>
        </p:spPr>
      </p:pic>
    </p:spTree>
    <p:extLst>
      <p:ext uri="{BB962C8B-B14F-4D97-AF65-F5344CB8AC3E}">
        <p14:creationId xmlns:p14="http://schemas.microsoft.com/office/powerpoint/2010/main" xmlns="" val="302278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965245" cy="1202485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Zuzana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043608" y="1700808"/>
            <a:ext cx="3600400" cy="43924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1.Přicházím až z Alabamy,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e svým </a:t>
            </a:r>
            <a:r>
              <a:rPr lang="cs-CZ" dirty="0" err="1" smtClean="0"/>
              <a:t>banjem</a:t>
            </a:r>
            <a:r>
              <a:rPr lang="cs-CZ" dirty="0" smtClean="0"/>
              <a:t> sám a sám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teď jdu do </a:t>
            </a:r>
            <a:r>
              <a:rPr lang="cs-CZ" dirty="0" err="1" smtClean="0"/>
              <a:t>Lousiany</a:t>
            </a:r>
            <a:r>
              <a:rPr lang="cs-CZ" dirty="0" smtClean="0"/>
              <a:t>  navštívit svou milou tam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2.Slunce praží, z nebe hromy hřmí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ůj cíl je </a:t>
            </a:r>
            <a:r>
              <a:rPr lang="cs-CZ" dirty="0" err="1" smtClean="0"/>
              <a:t>dalekej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enže láska má mě provází,</a:t>
            </a:r>
          </a:p>
          <a:p>
            <a:pPr marL="0" indent="0">
              <a:buNone/>
            </a:pPr>
            <a:r>
              <a:rPr lang="cs-CZ" dirty="0" smtClean="0"/>
              <a:t>Zuzano neplakej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R: Ó, Zuzano, Zuzano, mám tě rád,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řicházím z </a:t>
            </a:r>
            <a:r>
              <a:rPr lang="cs-CZ" dirty="0" err="1" smtClean="0"/>
              <a:t>tý</a:t>
            </a:r>
            <a:r>
              <a:rPr lang="cs-CZ" dirty="0" smtClean="0"/>
              <a:t> velký dálky k vám       na </a:t>
            </a:r>
            <a:r>
              <a:rPr lang="cs-CZ" dirty="0" err="1" smtClean="0"/>
              <a:t>banjo</a:t>
            </a:r>
            <a:r>
              <a:rPr lang="cs-CZ" dirty="0" smtClean="0"/>
              <a:t> budu hrát://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4"/>
          </p:nvPr>
        </p:nvSpPr>
        <p:spPr>
          <a:xfrm>
            <a:off x="4663440" y="1700808"/>
            <a:ext cx="3580968" cy="402371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3.Včera v noci měl jsem </a:t>
            </a:r>
          </a:p>
          <a:p>
            <a:pPr marL="0" indent="0">
              <a:buNone/>
            </a:pPr>
            <a:r>
              <a:rPr lang="cs-CZ" dirty="0" err="1" smtClean="0"/>
              <a:t>krásnej</a:t>
            </a:r>
            <a:r>
              <a:rPr lang="cs-CZ" dirty="0" smtClean="0"/>
              <a:t> sen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teď ho povím vám,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píval jsem Zuzaně pod oknem,</a:t>
            </a:r>
          </a:p>
          <a:p>
            <a:pPr marL="0" indent="0">
              <a:buNone/>
            </a:pPr>
            <a:r>
              <a:rPr lang="cs-CZ" dirty="0" smtClean="0"/>
              <a:t>Zuzano rád tě mám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4.Zuzana se z okna vykloní  </a:t>
            </a:r>
          </a:p>
          <a:p>
            <a:pPr marL="0" indent="0">
              <a:buNone/>
            </a:pPr>
            <a:r>
              <a:rPr lang="cs-CZ" dirty="0" smtClean="0"/>
              <a:t>a šátkem zamává,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zdychne slzu z oka uroní,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ch, neplač, lásko má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R: Ó, Zuzano… </a:t>
            </a:r>
            <a:endParaRPr lang="cs-CZ" dirty="0"/>
          </a:p>
        </p:txBody>
      </p:sp>
      <p:pic>
        <p:nvPicPr>
          <p:cNvPr id="2" name="Zuzana(1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7020272" y="50359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64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www.uloz.to/8750889/zuzana-mp3?utm_source=search&amp;utm_campaign=0&amp;utm_medium=all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3"/>
              </a:rPr>
              <a:t>http://</a:t>
            </a:r>
            <a:r>
              <a:rPr lang="cs-CZ" dirty="0" smtClean="0">
                <a:latin typeface="Snap ITC" pitchFamily="82" charset="0"/>
                <a:hlinkClick r:id="rId3"/>
              </a:rPr>
              <a:t>t1.gstatic.com/images?q=tbn:ANd9GcRq4NXjTujdyshDgDZsmWNzedJ7dRy7359F0UWanBig2o_lqGy0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4"/>
              </a:rPr>
              <a:t>http://www.fernandogomezherrero.com/blog/wp-content/uploads/2011/08/minstrel_1__</a:t>
            </a:r>
            <a:r>
              <a:rPr lang="cs-CZ" dirty="0" smtClean="0">
                <a:latin typeface="Snap ITC" pitchFamily="82" charset="0"/>
                <a:hlinkClick r:id="rId4"/>
              </a:rPr>
              <a:t>3601.jpg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</a:rPr>
              <a:t>http://www.youtube.com/watch?v=ZlIJppDFoXI&amp;feature=related</a:t>
            </a:r>
            <a:endParaRPr lang="cs-CZ" dirty="0" smtClean="0">
              <a:latin typeface="Snap ITC" pitchFamily="82" charset="0"/>
            </a:endParaRPr>
          </a:p>
          <a:p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643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znik a vývoj populární hudby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Vznik a vývoj populární hudby</Template>
  <TotalTime>27</TotalTime>
  <Words>205</Words>
  <Application>Microsoft Office PowerPoint</Application>
  <PresentationFormat>Předvádění na obrazovce (4:3)</PresentationFormat>
  <Paragraphs>47</Paragraphs>
  <Slides>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Vznik a vývoj populární hudby</vt:lpstr>
      <vt:lpstr>Snímek 1</vt:lpstr>
      <vt:lpstr>Minstrelská představení</vt:lpstr>
      <vt:lpstr>Minstrelská predstavení</vt:lpstr>
      <vt:lpstr>Snímek 4</vt:lpstr>
      <vt:lpstr>Snímek 5</vt:lpstr>
      <vt:lpstr>Zuzana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Minstrelská představení</dc:title>
  <dc:creator>OEM; Jana Malá</dc:creator>
  <cp:lastModifiedBy>Vaše jméno</cp:lastModifiedBy>
  <cp:revision>9</cp:revision>
  <dcterms:created xsi:type="dcterms:W3CDTF">2011-08-30T09:28:07Z</dcterms:created>
  <dcterms:modified xsi:type="dcterms:W3CDTF">2012-07-25T19:01:04Z</dcterms:modified>
</cp:coreProperties>
</file>