
<file path=[Content_Types].xml><?xml version="1.0" encoding="utf-8"?>
<Types xmlns="http://schemas.openxmlformats.org/package/2006/content-types">
  <Default Extension="png" ContentType="image/png"/>
  <Default Extension="webm" ContentType="video/unknown"/>
  <Default Extension="jpeg" ContentType="image/jpeg"/>
  <Default Extension="wma" ContentType="audio/x-ms-wma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90" r:id="rId2"/>
    <p:sldId id="256" r:id="rId3"/>
    <p:sldId id="266" r:id="rId4"/>
    <p:sldId id="289" r:id="rId5"/>
    <p:sldId id="288" r:id="rId6"/>
    <p:sldId id="287" r:id="rId7"/>
    <p:sldId id="28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1" d="100"/>
          <a:sy n="91" d="100"/>
        </p:scale>
        <p:origin x="-1284" y="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0BBF7B61-1155-4837-9B3C-693038440E81}" type="datetimeFigureOut">
              <a:rPr lang="cs-CZ" smtClean="0"/>
              <a:t>28.9.2011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B0B032E6-9652-4F4D-B960-9CCC27E093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F7B61-1155-4837-9B3C-693038440E81}" type="datetimeFigureOut">
              <a:rPr lang="cs-CZ" smtClean="0"/>
              <a:t>28.9.2011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032E6-9652-4F4D-B960-9CCC27E093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F7B61-1155-4837-9B3C-693038440E81}" type="datetimeFigureOut">
              <a:rPr lang="cs-CZ" smtClean="0"/>
              <a:t>28.9.2011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032E6-9652-4F4D-B960-9CCC27E093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F7B61-1155-4837-9B3C-693038440E81}" type="datetimeFigureOut">
              <a:rPr lang="cs-CZ" smtClean="0"/>
              <a:t>28.9.2011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032E6-9652-4F4D-B960-9CCC27E09323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F7B61-1155-4837-9B3C-693038440E81}" type="datetimeFigureOut">
              <a:rPr lang="cs-CZ" smtClean="0"/>
              <a:t>28.9.2011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032E6-9652-4F4D-B960-9CCC27E09323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F7B61-1155-4837-9B3C-693038440E81}" type="datetimeFigureOut">
              <a:rPr lang="cs-CZ" smtClean="0"/>
              <a:t>28.9.2011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032E6-9652-4F4D-B960-9CCC27E093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F7B61-1155-4837-9B3C-693038440E81}" type="datetimeFigureOut">
              <a:rPr lang="cs-CZ" smtClean="0"/>
              <a:t>28.9.2011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032E6-9652-4F4D-B960-9CCC27E093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0BBF7B61-1155-4837-9B3C-693038440E81}" type="datetimeFigureOut">
              <a:rPr lang="cs-CZ" smtClean="0"/>
              <a:t>28.9.2011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B0B032E6-9652-4F4D-B960-9CCC27E093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0BBF7B61-1155-4837-9B3C-693038440E81}" type="datetimeFigureOut">
              <a:rPr lang="cs-CZ" smtClean="0"/>
              <a:t>28.9.2011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B0B032E6-9652-4F4D-B960-9CCC27E093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F7B61-1155-4837-9B3C-693038440E81}" type="datetimeFigureOut">
              <a:rPr lang="cs-CZ" smtClean="0"/>
              <a:t>28.9.2011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032E6-9652-4F4D-B960-9CCC27E093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F7B61-1155-4837-9B3C-693038440E81}" type="datetimeFigureOut">
              <a:rPr lang="cs-CZ" smtClean="0"/>
              <a:t>28.9.2011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032E6-9652-4F4D-B960-9CCC27E093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0BBF7B61-1155-4837-9B3C-693038440E81}" type="datetimeFigureOut">
              <a:rPr lang="cs-CZ" smtClean="0"/>
              <a:t>28.9.2011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B0B032E6-9652-4F4D-B960-9CCC27E0932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1.wma"/><Relationship Id="rId1" Type="http://schemas.microsoft.com/office/2007/relationships/media" Target="../media/media1.wma"/><Relationship Id="rId5" Type="http://schemas.openxmlformats.org/officeDocument/2006/relationships/image" Target="../media/image8.png"/><Relationship Id="rId4" Type="http://schemas.openxmlformats.org/officeDocument/2006/relationships/image" Target="../media/image7.jp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webm"/><Relationship Id="rId1" Type="http://schemas.microsoft.com/office/2007/relationships/media" Target="../media/media2.webm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1.bp.blogspot.com/_ladY_WHZK6E/S8toXFf_XjI/AAAAAAAAAK4/ZjoJz85JOr0/s400/ragtime+piano+player2.jpg" TargetMode="External"/><Relationship Id="rId2" Type="http://schemas.openxmlformats.org/officeDocument/2006/relationships/hyperlink" Target="http://www.youtube.com/watch?v=fPmruHc4S9Q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73815527"/>
              </p:ext>
            </p:extLst>
          </p:nvPr>
        </p:nvGraphicFramePr>
        <p:xfrm>
          <a:off x="683568" y="5229200"/>
          <a:ext cx="7848872" cy="144016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Vývoj </a:t>
                      </a:r>
                      <a:r>
                        <a:rPr lang="cs-CZ" sz="2000" b="1" dirty="0" err="1" smtClean="0">
                          <a:latin typeface="Times New Roman"/>
                          <a:ea typeface="Calibri"/>
                          <a:cs typeface="Times New Roman"/>
                        </a:rPr>
                        <a:t>nonartificiální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 hudby 9.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VY_32_INOVACE_07_</a:t>
                      </a:r>
                      <a:r>
                        <a:rPr lang="cs-CZ" sz="1800" b="1" kern="120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Ragtime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860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Jana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Malá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479949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63688" y="1772816"/>
            <a:ext cx="5723468" cy="1828090"/>
          </a:xfrm>
        </p:spPr>
        <p:txBody>
          <a:bodyPr/>
          <a:lstStyle/>
          <a:p>
            <a:r>
              <a:rPr lang="cs-CZ" smtClean="0">
                <a:latin typeface="Snap ITC" pitchFamily="82" charset="0"/>
              </a:rPr>
              <a:t>Ragtime</a:t>
            </a:r>
            <a:endParaRPr lang="cs-CZ" dirty="0">
              <a:latin typeface="Snap ITC" pitchFamily="82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>
              <a:latin typeface="Snap ITC" pitchFamily="82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516216" y="6309320"/>
            <a:ext cx="30243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Jana Malá, 2. ZŠ Dobříš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258873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1960" y="2817681"/>
            <a:ext cx="3960440" cy="3481354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latin typeface="Snap ITC" pitchFamily="82" charset="0"/>
              </a:rPr>
              <a:t>R</a:t>
            </a:r>
            <a:r>
              <a:rPr lang="cs-CZ" dirty="0" smtClean="0">
                <a:latin typeface="Snap ITC" pitchFamily="82" charset="0"/>
              </a:rPr>
              <a:t>agtime</a:t>
            </a:r>
            <a:endParaRPr lang="cs-CZ" dirty="0">
              <a:latin typeface="Snap ITC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Styl hry na </a:t>
            </a:r>
            <a:r>
              <a:rPr lang="cs-CZ" dirty="0" err="1" smtClean="0"/>
              <a:t>banjo</a:t>
            </a:r>
            <a:r>
              <a:rPr lang="cs-CZ" dirty="0" smtClean="0"/>
              <a:t> přebrali hráči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na </a:t>
            </a:r>
            <a:r>
              <a:rPr lang="cs-CZ" b="1" dirty="0" smtClean="0"/>
              <a:t>piano</a:t>
            </a:r>
          </a:p>
          <a:p>
            <a:r>
              <a:rPr lang="cs-CZ" dirty="0" smtClean="0"/>
              <a:t>Levá ruka drží pravidelný rytmus</a:t>
            </a:r>
          </a:p>
          <a:p>
            <a:r>
              <a:rPr lang="cs-CZ" dirty="0" smtClean="0"/>
              <a:t>Pravá melodii rytmicky rozdrobí</a:t>
            </a:r>
          </a:p>
          <a:p>
            <a:r>
              <a:rPr lang="cs-CZ" dirty="0" smtClean="0"/>
              <a:t>Tyto skladby se nazývají </a:t>
            </a:r>
            <a:r>
              <a:rPr lang="cs-CZ" b="1" dirty="0" smtClean="0"/>
              <a:t>ragtime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08 S. Joplin_Maple leaf rag.wma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516216" y="191683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0983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numSld="2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1196752"/>
            <a:ext cx="6196405" cy="3603812"/>
          </a:xfrm>
        </p:spPr>
        <p:txBody>
          <a:bodyPr/>
          <a:lstStyle/>
          <a:p>
            <a:r>
              <a:rPr lang="cs-CZ" dirty="0"/>
              <a:t>Nejznámější autor je </a:t>
            </a:r>
            <a:r>
              <a:rPr lang="cs-CZ" b="1" dirty="0" err="1"/>
              <a:t>Scott</a:t>
            </a:r>
            <a:r>
              <a:rPr lang="cs-CZ" b="1" dirty="0"/>
              <a:t> </a:t>
            </a:r>
            <a:r>
              <a:rPr lang="cs-CZ" b="1" dirty="0" err="1"/>
              <a:t>Joplin</a:t>
            </a:r>
            <a:endParaRPr lang="cs-CZ" b="1" dirty="0"/>
          </a:p>
          <a:p>
            <a:r>
              <a:rPr lang="cs-CZ" dirty="0"/>
              <a:t>Hraje se nejvíc v Chicagu a Saint Louis</a:t>
            </a:r>
          </a:p>
          <a:p>
            <a:r>
              <a:rPr lang="cs-CZ" dirty="0"/>
              <a:t>Klavíristé byli důkladně proškolení a uznávaní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2852936"/>
            <a:ext cx="5257800" cy="3187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14040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Ragtime Piano ; SCOTT JOPLIN . ' The Entertainer ' (1902).webm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83568" y="620688"/>
            <a:ext cx="7792963" cy="5844078"/>
          </a:xfrm>
        </p:spPr>
      </p:pic>
    </p:spTree>
    <p:extLst>
      <p:ext uri="{BB962C8B-B14F-4D97-AF65-F5344CB8AC3E}">
        <p14:creationId xmlns:p14="http://schemas.microsoft.com/office/powerpoint/2010/main" val="37093026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Snap ITC" pitchFamily="82" charset="0"/>
              </a:rPr>
              <a:t>Co je to ragtime?</a:t>
            </a:r>
            <a:endParaRPr lang="cs-CZ" dirty="0">
              <a:latin typeface="Snap ITC" pitchFamily="82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 flipH="1">
            <a:off x="1619672" y="2852936"/>
            <a:ext cx="197550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Náročná klavírní skladba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932040" y="2564904"/>
            <a:ext cx="2232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Sólo na housle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499992" y="3861048"/>
            <a:ext cx="1944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U</a:t>
            </a:r>
            <a:r>
              <a:rPr lang="cs-CZ" sz="2400" dirty="0" smtClean="0"/>
              <a:t>kolébavka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456338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Snap ITC" pitchFamily="82" charset="0"/>
              </a:rPr>
              <a:t>Použité zdroje</a:t>
            </a:r>
            <a:endParaRPr lang="cs-CZ" dirty="0">
              <a:latin typeface="Snap ITC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>
                <a:latin typeface="Snap ITC" pitchFamily="82" charset="0"/>
                <a:hlinkClick r:id="rId2"/>
              </a:rPr>
              <a:t>http://</a:t>
            </a:r>
            <a:r>
              <a:rPr lang="cs-CZ" dirty="0" smtClean="0">
                <a:latin typeface="Snap ITC" pitchFamily="82" charset="0"/>
                <a:hlinkClick r:id="rId2"/>
              </a:rPr>
              <a:t>www.youtube.com/watch?v=fPmruHc4S9Q</a:t>
            </a:r>
            <a:endParaRPr lang="cs-CZ" dirty="0" smtClean="0">
              <a:latin typeface="Snap ITC" pitchFamily="82" charset="0"/>
            </a:endParaRPr>
          </a:p>
          <a:p>
            <a:r>
              <a:rPr lang="cs-CZ" dirty="0">
                <a:latin typeface="Snap ITC" pitchFamily="82" charset="0"/>
                <a:hlinkClick r:id="rId3"/>
              </a:rPr>
              <a:t>http://1.bp.blogspot.com/_</a:t>
            </a:r>
            <a:r>
              <a:rPr lang="cs-CZ" dirty="0" smtClean="0">
                <a:latin typeface="Snap ITC" pitchFamily="82" charset="0"/>
                <a:hlinkClick r:id="rId3"/>
              </a:rPr>
              <a:t>ladY_WHZK6E/S8toXFf_XjI/AAAAAAAAAK4/ZjoJz85JOr0/s400/ragtime+piano+player2.jpg</a:t>
            </a:r>
            <a:endParaRPr lang="cs-CZ" dirty="0" smtClean="0">
              <a:latin typeface="Snap ITC" pitchFamily="82" charset="0"/>
            </a:endParaRPr>
          </a:p>
          <a:p>
            <a:r>
              <a:rPr lang="cs-CZ" dirty="0">
                <a:latin typeface="Snap ITC" pitchFamily="82" charset="0"/>
              </a:rPr>
              <a:t>http://www.leandrojazz.com.br/blog/wp-content/uploads/2011/03/joplin-piano.jpg</a:t>
            </a:r>
            <a:endParaRPr lang="cs-CZ" dirty="0" smtClean="0">
              <a:latin typeface="Snap ITC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764307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znik a vývoj populární hudby">
  <a:themeElements>
    <a:clrScheme name="Špendlík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Vznik a vývoj populární hudby</Template>
  <TotalTime>17</TotalTime>
  <Words>94</Words>
  <Application>Microsoft Office PowerPoint</Application>
  <PresentationFormat>Předvádění na obrazovce (4:3)</PresentationFormat>
  <Paragraphs>29</Paragraphs>
  <Slides>7</Slides>
  <Notes>0</Notes>
  <HiddenSlides>0</HiddenSlides>
  <MMClips>2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Vznik a vývoj populární hudby</vt:lpstr>
      <vt:lpstr>Prezentace aplikace PowerPoint</vt:lpstr>
      <vt:lpstr>Ragtime</vt:lpstr>
      <vt:lpstr>Ragtime</vt:lpstr>
      <vt:lpstr>Prezentace aplikace PowerPoint</vt:lpstr>
      <vt:lpstr>Prezentace aplikace PowerPoint</vt:lpstr>
      <vt:lpstr>Co je to ragtime?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Ragtime</dc:title>
  <dc:creator>OEM; Jana Malá</dc:creator>
  <cp:lastModifiedBy>OEM</cp:lastModifiedBy>
  <cp:revision>9</cp:revision>
  <dcterms:created xsi:type="dcterms:W3CDTF">2011-08-30T09:29:22Z</dcterms:created>
  <dcterms:modified xsi:type="dcterms:W3CDTF">2011-09-28T17:33:12Z</dcterms:modified>
</cp:coreProperties>
</file>