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a" ContentType="audio/x-ms-wma"/>
  <Default Extension="rels" ContentType="application/vnd.openxmlformats-package.relationships+xml"/>
  <Default Extension="xml" ContentType="application/xml"/>
  <Default Extension="flv" ContentType="video/unknown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90" r:id="rId2"/>
    <p:sldId id="256" r:id="rId3"/>
    <p:sldId id="279" r:id="rId4"/>
    <p:sldId id="289" r:id="rId5"/>
    <p:sldId id="288" r:id="rId6"/>
    <p:sldId id="285" r:id="rId7"/>
    <p:sldId id="287" r:id="rId8"/>
    <p:sldId id="28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1" d="100"/>
          <a:sy n="91" d="100"/>
        </p:scale>
        <p:origin x="-1284" y="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0BBF7B61-1155-4837-9B3C-693038440E81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0BBF7B61-1155-4837-9B3C-693038440E81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0BBF7B61-1155-4837-9B3C-693038440E81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0BBF7B61-1155-4837-9B3C-693038440E81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ma"/><Relationship Id="rId1" Type="http://schemas.microsoft.com/office/2007/relationships/media" Target="../media/media1.wma"/><Relationship Id="rId5" Type="http://schemas.openxmlformats.org/officeDocument/2006/relationships/image" Target="../media/image8.png"/><Relationship Id="rId4" Type="http://schemas.openxmlformats.org/officeDocument/2006/relationships/image" Target="../media/image7.jp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flv"/><Relationship Id="rId1" Type="http://schemas.microsoft.com/office/2007/relationships/media" Target="../media/media2.flv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3.flv"/><Relationship Id="rId1" Type="http://schemas.microsoft.com/office/2007/relationships/media" Target="../media/media3.flv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v88gAjMUP5U&amp;feature=related" TargetMode="External"/><Relationship Id="rId2" Type="http://schemas.openxmlformats.org/officeDocument/2006/relationships/hyperlink" Target="http://www.youtube.com/watch?v=DVdojmdQK1U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a2.mzstatic.com/us/r1000/025/Music/7c/2a/5f/mzi.ogkavgzk.170x170-75.jpg" TargetMode="External"/><Relationship Id="rId4" Type="http://schemas.openxmlformats.org/officeDocument/2006/relationships/hyperlink" Target="http://www.melodymakers.cz/CZwww/media/FOTO-HAV-a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93228485"/>
              </p:ext>
            </p:extLst>
          </p:nvPr>
        </p:nvGraphicFramePr>
        <p:xfrm>
          <a:off x="683568" y="5229200"/>
          <a:ext cx="7848872" cy="144016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Vývoj </a:t>
                      </a:r>
                      <a:r>
                        <a:rPr lang="cs-CZ" sz="2000" b="1" dirty="0" err="1" smtClean="0">
                          <a:latin typeface="Times New Roman"/>
                          <a:ea typeface="Calibri"/>
                          <a:cs typeface="Times New Roman"/>
                        </a:rPr>
                        <a:t>nonartificiální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 hudby 9.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VY_32_INOVACE_08_</a:t>
                      </a: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Synkopický orchestr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86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Jana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Malá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47994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63688" y="1772816"/>
            <a:ext cx="5723468" cy="1828090"/>
          </a:xfrm>
        </p:spPr>
        <p:txBody>
          <a:bodyPr/>
          <a:lstStyle/>
          <a:p>
            <a:r>
              <a:rPr lang="cs-CZ" smtClean="0">
                <a:latin typeface="Snap ITC" pitchFamily="82" charset="0"/>
              </a:rPr>
              <a:t>Synkopický orchestr</a:t>
            </a:r>
            <a:endParaRPr lang="cs-CZ" dirty="0">
              <a:latin typeface="Snap ITC" pitchFamily="82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516216" y="6309320"/>
            <a:ext cx="30243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Jana Malá, 2. ZŠ Dobříš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5887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Snap ITC" pitchFamily="82" charset="0"/>
              </a:rPr>
              <a:t>Synkopické orchestry</a:t>
            </a:r>
            <a:endParaRPr lang="cs-CZ" dirty="0">
              <a:latin typeface="Snap ITC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90. léta 19. století</a:t>
            </a:r>
          </a:p>
          <a:p>
            <a:r>
              <a:rPr lang="cs-CZ" dirty="0" smtClean="0"/>
              <a:t>Skladatelé ragtimů byli hrdi na své hudební vzdělání a často se stávali ozdobou měšťanských salónů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3429000"/>
            <a:ext cx="2664296" cy="2664296"/>
          </a:xfrm>
          <a:prstGeom prst="rect">
            <a:avLst/>
          </a:prstGeom>
        </p:spPr>
      </p:pic>
      <p:pic>
        <p:nvPicPr>
          <p:cNvPr id="5" name="08 S. Joplin_Maple leaf rag.wma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771800" y="465313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2600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2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3212976"/>
            <a:ext cx="4343073" cy="291606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75656" y="1772816"/>
            <a:ext cx="6196405" cy="3603812"/>
          </a:xfrm>
        </p:spPr>
        <p:txBody>
          <a:bodyPr/>
          <a:lstStyle/>
          <a:p>
            <a:r>
              <a:rPr lang="cs-CZ" dirty="0"/>
              <a:t>Ragtimy začali hrát i dechovky a salónní kapely tzv. </a:t>
            </a:r>
            <a:r>
              <a:rPr lang="cs-CZ" dirty="0" err="1"/>
              <a:t>šramly</a:t>
            </a:r>
            <a:endParaRPr lang="cs-CZ" dirty="0"/>
          </a:p>
          <a:p>
            <a:r>
              <a:rPr lang="cs-CZ" dirty="0"/>
              <a:t>Tyto kapely se nazývají </a:t>
            </a:r>
            <a:r>
              <a:rPr lang="cs-CZ" b="1" dirty="0"/>
              <a:t>synkopické orchestry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86957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havelka.flv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99592" y="764704"/>
            <a:ext cx="7337549" cy="5241107"/>
          </a:xfrm>
        </p:spPr>
      </p:pic>
    </p:spTree>
    <p:extLst>
      <p:ext uri="{BB962C8B-B14F-4D97-AF65-F5344CB8AC3E}">
        <p14:creationId xmlns:p14="http://schemas.microsoft.com/office/powerpoint/2010/main" val="33044587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344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Snap ITC" pitchFamily="82" charset="0"/>
              </a:rPr>
              <a:t>Co je </a:t>
            </a:r>
            <a:r>
              <a:rPr lang="cs-CZ" dirty="0" err="1" smtClean="0">
                <a:latin typeface="Snap ITC" pitchFamily="82" charset="0"/>
              </a:rPr>
              <a:t>šraml</a:t>
            </a:r>
            <a:r>
              <a:rPr lang="cs-CZ" dirty="0" smtClean="0">
                <a:latin typeface="Snap ITC" pitchFamily="82" charset="0"/>
              </a:rPr>
              <a:t>?</a:t>
            </a:r>
            <a:endParaRPr lang="cs-CZ" dirty="0">
              <a:latin typeface="Snap ITC" pitchFamily="82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03648" y="2996952"/>
            <a:ext cx="2880320" cy="58477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Velký orchestr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020692" y="4725144"/>
            <a:ext cx="2787020" cy="58477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Salónní kapela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04048" y="2204864"/>
            <a:ext cx="2808312" cy="1077218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Černošský tanec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740356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" name="orig. pražský synk. o.5.fl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5616" y="665384"/>
            <a:ext cx="6890320" cy="5464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633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Snap ITC" pitchFamily="82" charset="0"/>
              </a:rPr>
              <a:t>Použité zdroje</a:t>
            </a:r>
            <a:endParaRPr lang="cs-CZ" dirty="0">
              <a:latin typeface="Snap ITC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>
                <a:latin typeface="Snap ITC" pitchFamily="82" charset="0"/>
                <a:hlinkClick r:id="rId2"/>
              </a:rPr>
              <a:t>http://</a:t>
            </a:r>
            <a:r>
              <a:rPr lang="cs-CZ" dirty="0" smtClean="0">
                <a:latin typeface="Snap ITC" pitchFamily="82" charset="0"/>
                <a:hlinkClick r:id="rId2"/>
              </a:rPr>
              <a:t>www.youtube.com/watch?v=DVdojmdQK1U</a:t>
            </a:r>
            <a:endParaRPr lang="cs-CZ" dirty="0" smtClean="0">
              <a:latin typeface="Snap ITC" pitchFamily="82" charset="0"/>
            </a:endParaRPr>
          </a:p>
          <a:p>
            <a:r>
              <a:rPr lang="cs-CZ" dirty="0">
                <a:latin typeface="Snap ITC" pitchFamily="82" charset="0"/>
                <a:hlinkClick r:id="rId3"/>
              </a:rPr>
              <a:t>http://</a:t>
            </a:r>
            <a:r>
              <a:rPr lang="cs-CZ" dirty="0" smtClean="0">
                <a:latin typeface="Snap ITC" pitchFamily="82" charset="0"/>
                <a:hlinkClick r:id="rId3"/>
              </a:rPr>
              <a:t>www.youtube.com/watch?v=v88gAjMUP5U&amp;feature=related</a:t>
            </a:r>
            <a:endParaRPr lang="cs-CZ" dirty="0" smtClean="0">
              <a:latin typeface="Snap ITC" pitchFamily="82" charset="0"/>
            </a:endParaRPr>
          </a:p>
          <a:p>
            <a:r>
              <a:rPr lang="cs-CZ" dirty="0">
                <a:latin typeface="Snap ITC" pitchFamily="82" charset="0"/>
                <a:hlinkClick r:id="rId4"/>
              </a:rPr>
              <a:t>http://</a:t>
            </a:r>
            <a:r>
              <a:rPr lang="cs-CZ" dirty="0" smtClean="0">
                <a:latin typeface="Snap ITC" pitchFamily="82" charset="0"/>
                <a:hlinkClick r:id="rId4"/>
              </a:rPr>
              <a:t>www.melodymakers.cz/CZwww/media/FOTO-HAV-aa.jpg</a:t>
            </a:r>
            <a:endParaRPr lang="cs-CZ" dirty="0" smtClean="0">
              <a:latin typeface="Snap ITC" pitchFamily="82" charset="0"/>
            </a:endParaRPr>
          </a:p>
          <a:p>
            <a:r>
              <a:rPr lang="cs-CZ" dirty="0">
                <a:latin typeface="Snap ITC" pitchFamily="82" charset="0"/>
                <a:hlinkClick r:id="rId5"/>
              </a:rPr>
              <a:t>http</a:t>
            </a:r>
            <a:r>
              <a:rPr lang="cs-CZ">
                <a:latin typeface="Snap ITC" pitchFamily="82" charset="0"/>
                <a:hlinkClick r:id="rId5"/>
              </a:rPr>
              <a:t>://</a:t>
            </a:r>
            <a:r>
              <a:rPr lang="cs-CZ" smtClean="0">
                <a:latin typeface="Snap ITC" pitchFamily="82" charset="0"/>
                <a:hlinkClick r:id="rId5"/>
              </a:rPr>
              <a:t>a2.mzstatic.com/us/r1000/025/Music/7c/2a/5f/mzi.ogkavgzk.170x170-75.jpg</a:t>
            </a:r>
            <a:endParaRPr lang="cs-CZ" dirty="0" smtClean="0">
              <a:latin typeface="Snap ITC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6430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znik a vývoj populární hudby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Vznik a vývoj populární hudby</Template>
  <TotalTime>36</TotalTime>
  <Words>92</Words>
  <Application>Microsoft Office PowerPoint</Application>
  <PresentationFormat>Předvádění na obrazovce (4:3)</PresentationFormat>
  <Paragraphs>24</Paragraphs>
  <Slides>8</Slides>
  <Notes>0</Notes>
  <HiddenSlides>0</HiddenSlides>
  <MMClips>3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Vznik a vývoj populární hudby</vt:lpstr>
      <vt:lpstr>Prezentace aplikace PowerPoint</vt:lpstr>
      <vt:lpstr>Synkopický orchestr</vt:lpstr>
      <vt:lpstr>Synkopické orchestry</vt:lpstr>
      <vt:lpstr>Prezentace aplikace PowerPoint</vt:lpstr>
      <vt:lpstr>Prezentace aplikace PowerPoint</vt:lpstr>
      <vt:lpstr>Co je šraml?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Synkopický orchestr</dc:title>
  <dc:creator>OEM; Jana Malá</dc:creator>
  <cp:lastModifiedBy>OEM</cp:lastModifiedBy>
  <cp:revision>8</cp:revision>
  <dcterms:created xsi:type="dcterms:W3CDTF">2011-08-30T09:30:10Z</dcterms:created>
  <dcterms:modified xsi:type="dcterms:W3CDTF">2011-09-28T17:36:34Z</dcterms:modified>
</cp:coreProperties>
</file>