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lv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1" r:id="rId2"/>
    <p:sldId id="256" r:id="rId3"/>
    <p:sldId id="267" r:id="rId4"/>
    <p:sldId id="290" r:id="rId5"/>
    <p:sldId id="288" r:id="rId6"/>
    <p:sldId id="280" r:id="rId7"/>
    <p:sldId id="285" r:id="rId8"/>
    <p:sldId id="28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84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flv"/><Relationship Id="rId1" Type="http://schemas.openxmlformats.org/officeDocument/2006/relationships/video" Target="NULL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zz.com/assets/2009/8/25/new_orleans_second_line_by_bob_grahamAG350.jpg" TargetMode="External"/><Relationship Id="rId2" Type="http://schemas.openxmlformats.org/officeDocument/2006/relationships/hyperlink" Target="http://indiespeaker.com/wp-content/uploads/2007/10/pic15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171072"/>
              </p:ext>
            </p:extLst>
          </p:nvPr>
        </p:nvGraphicFramePr>
        <p:xfrm>
          <a:off x="683568" y="5229200"/>
          <a:ext cx="7848872" cy="144016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 hudby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VY_32_INOVACE_09_</a:t>
                      </a:r>
                      <a:r>
                        <a:rPr lang="cs-CZ" sz="1800" b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Pochodový jazz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99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smtClean="0">
                <a:latin typeface="Snap ITC" pitchFamily="82" charset="0"/>
              </a:rPr>
              <a:t>Pochodový jazz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63093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Jana Malá, 2. ZŠ Dobříš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58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Pochodový jazz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843118"/>
            <a:ext cx="6196405" cy="3603812"/>
          </a:xfrm>
        </p:spPr>
        <p:txBody>
          <a:bodyPr>
            <a:normAutofit/>
          </a:bodyPr>
          <a:lstStyle/>
          <a:p>
            <a:r>
              <a:rPr lang="cs-CZ" dirty="0" smtClean="0"/>
              <a:t>Na přelomu 19. a 20. století se dostávají černí obyvatelé Ameriky do měst</a:t>
            </a:r>
          </a:p>
          <a:p>
            <a:r>
              <a:rPr lang="cs-CZ" dirty="0" smtClean="0"/>
              <a:t>Seznamují se s dalšími hudebními nástroji např. </a:t>
            </a:r>
            <a:r>
              <a:rPr lang="cs-CZ" b="1" dirty="0" smtClean="0"/>
              <a:t>dechovými nástroji vojenských kapel</a:t>
            </a:r>
          </a:p>
          <a:p>
            <a:r>
              <a:rPr lang="cs-CZ" b="1" dirty="0" smtClean="0"/>
              <a:t>New Orleans </a:t>
            </a:r>
            <a:r>
              <a:rPr lang="cs-CZ" dirty="0" smtClean="0"/>
              <a:t>se stalo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prvním centrem jejich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(jazzové) hudby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73016"/>
            <a:ext cx="3390890" cy="254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3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980728"/>
            <a:ext cx="6196405" cy="3603812"/>
          </a:xfrm>
        </p:spPr>
        <p:txBody>
          <a:bodyPr/>
          <a:lstStyle/>
          <a:p>
            <a:r>
              <a:rPr lang="cs-CZ" dirty="0"/>
              <a:t>Z kombinace dechovky, ragtimů, vojenských kapel a dalších hudebních vlivů vzniká </a:t>
            </a:r>
            <a:r>
              <a:rPr lang="cs-CZ" b="1" dirty="0"/>
              <a:t>pochodový jazz</a:t>
            </a:r>
          </a:p>
          <a:p>
            <a:r>
              <a:rPr lang="cs-CZ" dirty="0"/>
              <a:t>Nejznámější skladba je </a:t>
            </a:r>
            <a:r>
              <a:rPr lang="cs-CZ" i="1" dirty="0"/>
              <a:t>Když svatí pochodují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694513"/>
            <a:ext cx="5647271" cy="3552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5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when the saints.flv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st="8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87624" y="692696"/>
            <a:ext cx="6942708" cy="5506620"/>
          </a:xfrm>
        </p:spPr>
      </p:pic>
    </p:spTree>
    <p:extLst>
      <p:ext uri="{BB962C8B-B14F-4D97-AF65-F5344CB8AC3E}">
        <p14:creationId xmlns:p14="http://schemas.microsoft.com/office/powerpoint/2010/main" val="170888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1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75591" y="687110"/>
            <a:ext cx="6965245" cy="1202485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Když svatí pochodují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279016" y="1990934"/>
            <a:ext cx="3200400" cy="382787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3200" dirty="0" smtClean="0"/>
              <a:t>1.Oh, </a:t>
            </a:r>
            <a:r>
              <a:rPr lang="cs-CZ" sz="3200" dirty="0" err="1" smtClean="0"/>
              <a:t>when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saints</a:t>
            </a:r>
            <a:r>
              <a:rPr lang="cs-CZ" sz="3200" dirty="0"/>
              <a:t> 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 err="1" smtClean="0"/>
              <a:t>gro</a:t>
            </a:r>
            <a:r>
              <a:rPr lang="cs-CZ" sz="3200" dirty="0" smtClean="0"/>
              <a:t> </a:t>
            </a:r>
            <a:r>
              <a:rPr lang="cs-CZ" sz="3200" dirty="0" err="1" smtClean="0"/>
              <a:t>marching</a:t>
            </a:r>
            <a:r>
              <a:rPr lang="cs-CZ" sz="3200" dirty="0" smtClean="0"/>
              <a:t> in,</a:t>
            </a:r>
          </a:p>
          <a:p>
            <a:pPr marL="0" indent="0">
              <a:buNone/>
            </a:pPr>
            <a:r>
              <a:rPr lang="cs-CZ" sz="3200" dirty="0" err="1" smtClean="0"/>
              <a:t>Oh</a:t>
            </a:r>
            <a:r>
              <a:rPr lang="cs-CZ" sz="3200" dirty="0" smtClean="0"/>
              <a:t> </a:t>
            </a:r>
            <a:r>
              <a:rPr lang="cs-CZ" sz="3200" dirty="0" err="1" smtClean="0"/>
              <a:t>when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saints</a:t>
            </a:r>
            <a:r>
              <a:rPr lang="cs-CZ" sz="3200" dirty="0"/>
              <a:t> 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 err="1" smtClean="0"/>
              <a:t>gro</a:t>
            </a:r>
            <a:r>
              <a:rPr lang="cs-CZ" sz="3200" dirty="0" smtClean="0"/>
              <a:t> </a:t>
            </a:r>
            <a:r>
              <a:rPr lang="cs-CZ" sz="3200" dirty="0" err="1" smtClean="0"/>
              <a:t>marching</a:t>
            </a:r>
            <a:r>
              <a:rPr lang="cs-CZ" sz="3200" dirty="0" smtClean="0"/>
              <a:t> in,</a:t>
            </a:r>
          </a:p>
          <a:p>
            <a:pPr marL="0" indent="0">
              <a:buNone/>
            </a:pPr>
            <a:r>
              <a:rPr lang="cs-CZ" sz="3200" dirty="0" err="1" smtClean="0"/>
              <a:t>Oh</a:t>
            </a:r>
            <a:r>
              <a:rPr lang="cs-CZ" sz="3200" dirty="0" smtClean="0"/>
              <a:t>, Lord I </a:t>
            </a:r>
            <a:r>
              <a:rPr lang="cs-CZ" sz="3200" dirty="0" err="1" smtClean="0"/>
              <a:t>want</a:t>
            </a:r>
            <a:r>
              <a:rPr lang="cs-CZ" sz="3200" dirty="0" smtClean="0"/>
              <a:t> to </a:t>
            </a:r>
            <a:r>
              <a:rPr lang="cs-CZ" sz="3200" dirty="0" err="1" smtClean="0"/>
              <a:t>be</a:t>
            </a:r>
            <a:r>
              <a:rPr lang="cs-CZ" sz="3200" dirty="0" smtClean="0"/>
              <a:t> in </a:t>
            </a:r>
            <a:r>
              <a:rPr lang="cs-CZ" sz="3200" dirty="0" err="1" smtClean="0"/>
              <a:t>that</a:t>
            </a:r>
            <a:r>
              <a:rPr lang="cs-CZ" sz="3200" dirty="0" smtClean="0"/>
              <a:t> </a:t>
            </a:r>
            <a:r>
              <a:rPr lang="cs-CZ" sz="3200" dirty="0" err="1" smtClean="0"/>
              <a:t>number</a:t>
            </a:r>
            <a:r>
              <a:rPr lang="cs-CZ" sz="3200" dirty="0" smtClean="0"/>
              <a:t>,</a:t>
            </a:r>
          </a:p>
          <a:p>
            <a:pPr marL="0" indent="0">
              <a:buNone/>
            </a:pPr>
            <a:r>
              <a:rPr lang="cs-CZ" sz="3200" dirty="0" err="1" smtClean="0"/>
              <a:t>when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saints</a:t>
            </a:r>
            <a:r>
              <a:rPr lang="cs-CZ" sz="3200" dirty="0" smtClean="0"/>
              <a:t> </a:t>
            </a:r>
          </a:p>
          <a:p>
            <a:pPr marL="0" indent="0">
              <a:buNone/>
            </a:pPr>
            <a:r>
              <a:rPr lang="cs-CZ" sz="3200" dirty="0" err="1" smtClean="0"/>
              <a:t>gro</a:t>
            </a:r>
            <a:r>
              <a:rPr lang="cs-CZ" sz="3200" dirty="0" smtClean="0"/>
              <a:t> </a:t>
            </a:r>
            <a:r>
              <a:rPr lang="cs-CZ" sz="3200" dirty="0" err="1" smtClean="0"/>
              <a:t>marching</a:t>
            </a:r>
            <a:r>
              <a:rPr lang="cs-CZ" sz="3200" dirty="0" smtClean="0"/>
              <a:t> in.</a:t>
            </a:r>
          </a:p>
          <a:p>
            <a:pPr marL="0" indent="0">
              <a:buNone/>
            </a:pPr>
            <a:endParaRPr lang="cs-CZ" sz="3300" dirty="0" smtClean="0"/>
          </a:p>
          <a:p>
            <a:pPr marL="0" indent="0">
              <a:buNone/>
            </a:pPr>
            <a:r>
              <a:rPr lang="cs-CZ" sz="3300" dirty="0" smtClean="0"/>
              <a:t>2.Až jedenkrát </a:t>
            </a:r>
          </a:p>
          <a:p>
            <a:pPr marL="0" indent="0">
              <a:buNone/>
            </a:pPr>
            <a:r>
              <a:rPr lang="cs-CZ" sz="3300" dirty="0" smtClean="0"/>
              <a:t>nám budou snad</a:t>
            </a:r>
          </a:p>
          <a:p>
            <a:pPr marL="0" indent="0">
              <a:buNone/>
            </a:pPr>
            <a:r>
              <a:rPr lang="cs-CZ" sz="3300" dirty="0"/>
              <a:t>n</a:t>
            </a:r>
            <a:r>
              <a:rPr lang="cs-CZ" sz="3300" dirty="0" smtClean="0"/>
              <a:t>a pochod všichni svatí hrát,</a:t>
            </a:r>
          </a:p>
          <a:p>
            <a:pPr marL="0" indent="0">
              <a:buNone/>
            </a:pPr>
            <a:r>
              <a:rPr lang="cs-CZ" sz="3300" dirty="0"/>
              <a:t>k</a:t>
            </a:r>
            <a:r>
              <a:rPr lang="cs-CZ" sz="3300" dirty="0" smtClean="0"/>
              <a:t>éž, Pane můj, já mezi </a:t>
            </a:r>
            <a:r>
              <a:rPr lang="cs-CZ" sz="3300" dirty="0" err="1" smtClean="0"/>
              <a:t>nima</a:t>
            </a:r>
            <a:endParaRPr lang="cs-CZ" sz="3300" dirty="0" smtClean="0"/>
          </a:p>
          <a:p>
            <a:pPr marL="0" indent="0">
              <a:buNone/>
            </a:pPr>
            <a:r>
              <a:rPr lang="cs-CZ" sz="3300" dirty="0"/>
              <a:t>m</a:t>
            </a:r>
            <a:r>
              <a:rPr lang="cs-CZ" sz="3300" dirty="0" smtClean="0"/>
              <a:t>ůžu si vykračovat.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4008" y="1988840"/>
            <a:ext cx="3200400" cy="426201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3.Já kornet bych </a:t>
            </a:r>
          </a:p>
          <a:p>
            <a:pPr marL="0" indent="0">
              <a:buNone/>
            </a:pPr>
            <a:r>
              <a:rPr lang="cs-CZ" dirty="0" smtClean="0"/>
              <a:t>chtěl v rukou mít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pořádně to rozbalit,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ť pomůžou mi všichni svatí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idskou bídu vytroubit.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4.A klarinet bych taky </a:t>
            </a:r>
            <a:r>
              <a:rPr lang="cs-CZ" dirty="0" err="1" smtClean="0"/>
              <a:t>zmáčk</a:t>
            </a:r>
            <a:r>
              <a:rPr lang="cs-CZ" dirty="0" smtClean="0"/>
              <a:t>´   </a:t>
            </a:r>
          </a:p>
          <a:p>
            <a:pPr marL="0" indent="0">
              <a:buNone/>
            </a:pPr>
            <a:r>
              <a:rPr lang="cs-CZ" dirty="0" smtClean="0"/>
              <a:t>a staccato bych na něj pískal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ro ty, co nechtěj a neuměj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lyšet, co je to mít žal.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5.A na trombon si zafoukat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o </a:t>
            </a:r>
            <a:r>
              <a:rPr lang="cs-CZ" dirty="0" err="1" smtClean="0"/>
              <a:t>tenhleten</a:t>
            </a:r>
            <a:r>
              <a:rPr lang="cs-CZ" dirty="0" smtClean="0"/>
              <a:t> měl taky rád,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ť dosvědčí ti kluci svatí,</a:t>
            </a:r>
          </a:p>
          <a:p>
            <a:pPr marL="0" indent="0">
              <a:buNone/>
            </a:pPr>
            <a:r>
              <a:rPr lang="cs-CZ" dirty="0"/>
              <a:t>ž</a:t>
            </a:r>
            <a:r>
              <a:rPr lang="cs-CZ" dirty="0" smtClean="0"/>
              <a:t>e se na svět uměl smát.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342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Co je to kornet?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96952"/>
            <a:ext cx="288032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Saxofon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13508" y="4725144"/>
            <a:ext cx="278702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/>
              <a:t>T</a:t>
            </a:r>
            <a:r>
              <a:rPr lang="cs-CZ" sz="3200" dirty="0" smtClean="0"/>
              <a:t>rubka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2204864"/>
            <a:ext cx="2808312" cy="10772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Oplatka od zmrzliny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4035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indiespeaker.com/wp-content/uploads/2007/10/pic15.jpg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</a:rPr>
              <a:t>http://www.youtube.com/watch?v=QUASOK8U5cg&amp;feature=related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3"/>
              </a:rPr>
              <a:t>http://</a:t>
            </a:r>
            <a:r>
              <a:rPr lang="cs-CZ" dirty="0" smtClean="0">
                <a:latin typeface="Snap ITC" pitchFamily="82" charset="0"/>
                <a:hlinkClick r:id="rId3"/>
              </a:rPr>
              <a:t>www.jazz.com/assets/2009/8/25/new_orleans_second_line_by_bob_grahamAG350.jpg</a:t>
            </a:r>
            <a:endParaRPr lang="cs-CZ" dirty="0" smtClean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43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znik a vývoj populární hudby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Vznik a vývoj populární hudby</Template>
  <TotalTime>1502</TotalTime>
  <Words>245</Words>
  <Application>Microsoft Office PowerPoint</Application>
  <PresentationFormat>Předvádění na obrazovce (4:3)</PresentationFormat>
  <Paragraphs>55</Paragraphs>
  <Slides>8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Vznik a vývoj populární hudby</vt:lpstr>
      <vt:lpstr>Prezentace aplikace PowerPoint</vt:lpstr>
      <vt:lpstr>Pochodový jazz</vt:lpstr>
      <vt:lpstr>Pochodový jazz</vt:lpstr>
      <vt:lpstr>Prezentace aplikace PowerPoint</vt:lpstr>
      <vt:lpstr>Prezentace aplikace PowerPoint</vt:lpstr>
      <vt:lpstr>Když svatí pochodují</vt:lpstr>
      <vt:lpstr>Co je to kornet?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Pochodový jazz</dc:title>
  <dc:creator>OEM; Jana Malá</dc:creator>
  <cp:lastModifiedBy>OEM</cp:lastModifiedBy>
  <cp:revision>13</cp:revision>
  <dcterms:created xsi:type="dcterms:W3CDTF">2011-08-30T09:31:01Z</dcterms:created>
  <dcterms:modified xsi:type="dcterms:W3CDTF">2011-09-28T17:39:41Z</dcterms:modified>
</cp:coreProperties>
</file>