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0" r:id="rId2"/>
    <p:sldId id="256" r:id="rId3"/>
    <p:sldId id="269" r:id="rId4"/>
    <p:sldId id="288" r:id="rId5"/>
    <p:sldId id="285" r:id="rId6"/>
    <p:sldId id="28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9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ororamystica.files.wordpress.com/2011/07/louis-armstrong-001.jpg?w=460" TargetMode="External"/><Relationship Id="rId2" Type="http://schemas.openxmlformats.org/officeDocument/2006/relationships/hyperlink" Target="http://www.verkonpaikkaajat.net/wp-content/uploads/2011/02/Louis-Armstron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loz.to/10059724/louis-armstrong-what-a-wonderful-world-mp3?utm_source=search&amp;utm_campaign=0&amp;utm_medium=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45438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VY_32_INOVACE_11_Louis Armstrong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smtClean="0">
                <a:latin typeface="Snap ITC" pitchFamily="82" charset="0"/>
              </a:rPr>
              <a:t>Louis Armstrong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Louis Armstrong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844824"/>
            <a:ext cx="6196405" cy="3603812"/>
          </a:xfrm>
        </p:spPr>
        <p:txBody>
          <a:bodyPr>
            <a:normAutofit/>
          </a:bodyPr>
          <a:lstStyle/>
          <a:p>
            <a:r>
              <a:rPr lang="cs-CZ" dirty="0" smtClean="0"/>
              <a:t>Jeden z nejvýznamnějších jazzových hudebníků 20. století</a:t>
            </a:r>
          </a:p>
          <a:p>
            <a:r>
              <a:rPr lang="cs-CZ" dirty="0" smtClean="0"/>
              <a:t>Na trubku se naučil v polepšovně, protože jako třináctiletý vystřelil do vzduchu z pistole</a:t>
            </a:r>
          </a:p>
        </p:txBody>
      </p:sp>
      <p:pic>
        <p:nvPicPr>
          <p:cNvPr id="4" name="13. Luis Amstrong - What a wonderfull world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76256" y="4506587"/>
            <a:ext cx="609600" cy="609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496937"/>
            <a:ext cx="43815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4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44824"/>
            <a:ext cx="3337778" cy="44742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17706"/>
            <a:ext cx="6484437" cy="40234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b="1" dirty="0" smtClean="0"/>
              <a:t>Obohatil jazzovou hudbu: </a:t>
            </a:r>
          </a:p>
          <a:p>
            <a:r>
              <a:rPr lang="cs-CZ" sz="2800" dirty="0" smtClean="0"/>
              <a:t>o </a:t>
            </a:r>
            <a:r>
              <a:rPr lang="cs-CZ" sz="2800" dirty="0"/>
              <a:t>nové možnosti hry na trubku (např. vysoké dosud nehratelné </a:t>
            </a:r>
            <a:r>
              <a:rPr lang="cs-CZ" sz="2800" dirty="0" smtClean="0"/>
              <a:t>tóny)</a:t>
            </a:r>
          </a:p>
          <a:p>
            <a:r>
              <a:rPr lang="cs-CZ" sz="2800" dirty="0" smtClean="0"/>
              <a:t>o improvizaci</a:t>
            </a:r>
          </a:p>
          <a:p>
            <a:r>
              <a:rPr lang="cs-CZ" sz="2800" dirty="0" smtClean="0"/>
              <a:t>o </a:t>
            </a:r>
            <a:r>
              <a:rPr lang="cs-CZ" sz="2800" dirty="0"/>
              <a:t>osobitý </a:t>
            </a:r>
            <a:r>
              <a:rPr lang="cs-CZ" sz="2800" dirty="0" smtClean="0"/>
              <a:t>zpěv</a:t>
            </a:r>
          </a:p>
          <a:p>
            <a:r>
              <a:rPr lang="cs-CZ" sz="2800" dirty="0" smtClean="0"/>
              <a:t>např</a:t>
            </a:r>
            <a:r>
              <a:rPr lang="cs-CZ" sz="2800" dirty="0"/>
              <a:t>. </a:t>
            </a:r>
            <a:r>
              <a:rPr lang="cs-CZ" sz="2800" b="1" dirty="0"/>
              <a:t>scat </a:t>
            </a:r>
            <a:r>
              <a:rPr lang="cs-CZ" sz="2800" dirty="0"/>
              <a:t>= zpěv na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libovolné </a:t>
            </a:r>
            <a:r>
              <a:rPr lang="cs-CZ" sz="2800" dirty="0"/>
              <a:t>slabiky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(</a:t>
            </a:r>
            <a:r>
              <a:rPr lang="cs-CZ" sz="2800" dirty="0"/>
              <a:t>tak si vypomohl, když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mu </a:t>
            </a:r>
            <a:r>
              <a:rPr lang="cs-CZ" sz="2800" dirty="0"/>
              <a:t>upadl papír s </a:t>
            </a:r>
            <a:r>
              <a:rPr lang="cs-CZ" sz="2800" dirty="0" smtClean="0"/>
              <a:t>textem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/>
              <a:t>při vystoupení)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18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Co je scat?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5013176"/>
            <a:ext cx="2880320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Zpívající kočka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481282"/>
            <a:ext cx="2787020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Zpěv na libovolné slabiky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266112"/>
            <a:ext cx="2808312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Brumendo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4035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www.verkonpaikkaajat.net/wp-content/uploads/2011/02/Louis-Armstrong.jpg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sororamystica.files.wordpress.com/2011/07/louis-armstrong-001.jpg?w=460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4"/>
              </a:rPr>
              <a:t>http://</a:t>
            </a:r>
            <a:r>
              <a:rPr lang="cs-CZ" dirty="0" smtClean="0">
                <a:latin typeface="Snap ITC" pitchFamily="82" charset="0"/>
                <a:hlinkClick r:id="rId4"/>
              </a:rPr>
              <a:t>www.uloz.to/10059724/louis-armstrong-what-a-wonderful-world-mp3?utm_source=search&amp;utm_campaign=0&amp;utm_medium=all</a:t>
            </a:r>
            <a:endParaRPr lang="cs-CZ" dirty="0" smtClean="0">
              <a:latin typeface="Snap ITC" pitchFamily="82" charset="0"/>
            </a:endParaRPr>
          </a:p>
          <a:p>
            <a:pPr marL="0" indent="0">
              <a:buNone/>
            </a:pPr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63</TotalTime>
  <Words>124</Words>
  <Application>Microsoft Office PowerPoint</Application>
  <PresentationFormat>Předvádění na obrazovce (4:3)</PresentationFormat>
  <Paragraphs>30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Vznik a vývoj populární hudby</vt:lpstr>
      <vt:lpstr>Prezentace aplikace PowerPoint</vt:lpstr>
      <vt:lpstr>Louis Armstrong</vt:lpstr>
      <vt:lpstr>Louis Armstrong</vt:lpstr>
      <vt:lpstr>Prezentace aplikace PowerPoint</vt:lpstr>
      <vt:lpstr>Co je scat?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Louis Armstrong</dc:title>
  <dc:creator>OEM; Jana Malá</dc:creator>
  <cp:lastModifiedBy>OEM</cp:lastModifiedBy>
  <cp:revision>11</cp:revision>
  <dcterms:created xsi:type="dcterms:W3CDTF">2011-08-30T09:32:48Z</dcterms:created>
  <dcterms:modified xsi:type="dcterms:W3CDTF">2012-07-22T18:48:20Z</dcterms:modified>
</cp:coreProperties>
</file>