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a" ContentType="audio/x-ms-wma"/>
  <Default Extension="rels" ContentType="application/vnd.openxmlformats-package.relationships+xml"/>
  <Default Extension="xml" ContentType="application/xml"/>
  <Default Extension="flv" ContentType="video/unknown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92" r:id="rId2"/>
    <p:sldId id="256" r:id="rId3"/>
    <p:sldId id="289" r:id="rId4"/>
    <p:sldId id="291" r:id="rId5"/>
    <p:sldId id="290" r:id="rId6"/>
    <p:sldId id="28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014" y="2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0BBF7B61-1155-4837-9B3C-693038440E81}" type="datetimeFigureOut">
              <a:rPr lang="cs-CZ" smtClean="0"/>
              <a:t>28.9.2011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0B032E6-9652-4F4D-B960-9CCC27E0932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ma"/><Relationship Id="rId1" Type="http://schemas.microsoft.com/office/2007/relationships/media" Target="../media/media1.wma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flv"/><Relationship Id="rId1" Type="http://schemas.microsoft.com/office/2007/relationships/media" Target="../media/media2.flv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video" Target="../media/media3.flv"/><Relationship Id="rId1" Type="http://schemas.microsoft.com/office/2007/relationships/media" Target="../media/media3.flv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prnS5URkyc8" TargetMode="External"/><Relationship Id="rId2" Type="http://schemas.openxmlformats.org/officeDocument/2006/relationships/hyperlink" Target="http://www.youtube.com/watch?v=-XQybKMXL-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0472998"/>
              </p:ext>
            </p:extLst>
          </p:nvPr>
        </p:nvGraphicFramePr>
        <p:xfrm>
          <a:off x="683568" y="5229200"/>
          <a:ext cx="7848872" cy="144016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Vývoj </a:t>
                      </a:r>
                      <a:r>
                        <a:rPr lang="cs-CZ" sz="20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nonartificiální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 hudby 9.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VY_32_INOVACE_14_</a:t>
                      </a:r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Big band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86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Jana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Malá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7994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63688" y="1772816"/>
            <a:ext cx="5723468" cy="1828090"/>
          </a:xfrm>
        </p:spPr>
        <p:txBody>
          <a:bodyPr/>
          <a:lstStyle/>
          <a:p>
            <a:r>
              <a:rPr lang="cs-CZ" dirty="0" smtClean="0">
                <a:latin typeface="Snap ITC" pitchFamily="82" charset="0"/>
              </a:rPr>
              <a:t>Big band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>
              <a:latin typeface="Snap ITC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5887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052736"/>
            <a:ext cx="6912768" cy="4968552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Swing</a:t>
            </a:r>
            <a:r>
              <a:rPr lang="cs-CZ" dirty="0" smtClean="0"/>
              <a:t> se hrál ve velkých orchestrech- </a:t>
            </a:r>
            <a:r>
              <a:rPr lang="cs-CZ" b="1" dirty="0" smtClean="0"/>
              <a:t>big bandech</a:t>
            </a:r>
          </a:p>
          <a:p>
            <a:r>
              <a:rPr lang="cs-CZ" dirty="0" smtClean="0"/>
              <a:t>Složení big bandu:</a:t>
            </a:r>
          </a:p>
          <a:p>
            <a:pPr lvl="1"/>
            <a:r>
              <a:rPr lang="cs-CZ" dirty="0" smtClean="0"/>
              <a:t>4 trubky</a:t>
            </a:r>
          </a:p>
          <a:p>
            <a:pPr lvl="1"/>
            <a:r>
              <a:rPr lang="cs-CZ" dirty="0" smtClean="0"/>
              <a:t>4 trombony</a:t>
            </a:r>
          </a:p>
          <a:p>
            <a:pPr lvl="1"/>
            <a:r>
              <a:rPr lang="cs-CZ" dirty="0" smtClean="0"/>
              <a:t>5 saxofonů</a:t>
            </a:r>
          </a:p>
          <a:p>
            <a:pPr lvl="1"/>
            <a:r>
              <a:rPr lang="cs-CZ" dirty="0" smtClean="0"/>
              <a:t>+rytmika:</a:t>
            </a:r>
          </a:p>
          <a:p>
            <a:pPr lvl="2"/>
            <a:r>
              <a:rPr lang="cs-CZ" dirty="0"/>
              <a:t>b</a:t>
            </a:r>
            <a:r>
              <a:rPr lang="cs-CZ" dirty="0" smtClean="0"/>
              <a:t>icí</a:t>
            </a:r>
          </a:p>
          <a:p>
            <a:pPr lvl="2"/>
            <a:r>
              <a:rPr lang="cs-CZ" dirty="0"/>
              <a:t>b</a:t>
            </a:r>
            <a:r>
              <a:rPr lang="cs-CZ" dirty="0" smtClean="0"/>
              <a:t>asa</a:t>
            </a:r>
          </a:p>
          <a:p>
            <a:pPr lvl="2"/>
            <a:r>
              <a:rPr lang="cs-CZ" dirty="0"/>
              <a:t>k</a:t>
            </a:r>
            <a:r>
              <a:rPr lang="cs-CZ" dirty="0" smtClean="0"/>
              <a:t>ytara</a:t>
            </a:r>
          </a:p>
          <a:p>
            <a:pPr lvl="2"/>
            <a:r>
              <a:rPr lang="cs-CZ" dirty="0"/>
              <a:t>p</a:t>
            </a:r>
            <a:r>
              <a:rPr lang="cs-CZ" dirty="0" smtClean="0"/>
              <a:t>iano</a:t>
            </a:r>
          </a:p>
          <a:p>
            <a:pPr marL="428625" lvl="2" indent="-342900"/>
            <a:r>
              <a:rPr lang="cs-CZ" dirty="0" smtClean="0"/>
              <a:t>Orchestr doplňovali zpěváci a dirigent</a:t>
            </a:r>
          </a:p>
          <a:p>
            <a:pPr marL="428625" lvl="2" indent="-342900"/>
            <a:r>
              <a:rPr lang="cs-CZ" dirty="0" smtClean="0"/>
              <a:t>Přesnost souhry vyžadovala výborné hudebníky</a:t>
            </a:r>
          </a:p>
          <a:p>
            <a:pPr marL="428625" lvl="2" indent="-342900"/>
            <a:r>
              <a:rPr lang="cs-CZ" dirty="0" smtClean="0"/>
              <a:t>Např. kapelník </a:t>
            </a:r>
            <a:r>
              <a:rPr lang="cs-CZ" dirty="0" err="1" smtClean="0"/>
              <a:t>Benny</a:t>
            </a:r>
            <a:r>
              <a:rPr lang="cs-CZ" dirty="0" smtClean="0"/>
              <a:t> </a:t>
            </a:r>
            <a:r>
              <a:rPr lang="cs-CZ" dirty="0" err="1" smtClean="0"/>
              <a:t>Goodman</a:t>
            </a:r>
            <a:r>
              <a:rPr lang="cs-CZ" dirty="0" smtClean="0"/>
              <a:t>, </a:t>
            </a:r>
            <a:r>
              <a:rPr lang="cs-CZ" dirty="0" err="1" smtClean="0"/>
              <a:t>Duke</a:t>
            </a:r>
            <a:r>
              <a:rPr lang="cs-CZ" dirty="0" smtClean="0"/>
              <a:t> </a:t>
            </a:r>
            <a:r>
              <a:rPr lang="cs-CZ" dirty="0" err="1" smtClean="0"/>
              <a:t>Elington</a:t>
            </a:r>
            <a:r>
              <a:rPr lang="cs-CZ" dirty="0" smtClean="0"/>
              <a:t> , zpěvák Frank </a:t>
            </a:r>
            <a:r>
              <a:rPr lang="cs-CZ" dirty="0" err="1" smtClean="0"/>
              <a:t>Sinatra</a:t>
            </a:r>
            <a:r>
              <a:rPr lang="cs-CZ" dirty="0" smtClean="0"/>
              <a:t> a další</a:t>
            </a:r>
          </a:p>
          <a:p>
            <a:pPr lvl="2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484784"/>
            <a:ext cx="3138264" cy="31382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14 G. Miller_In the Mood.wma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491880" y="325298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0995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404664"/>
            <a:ext cx="6965245" cy="1202485"/>
          </a:xfrm>
        </p:spPr>
        <p:txBody>
          <a:bodyPr/>
          <a:lstStyle/>
          <a:p>
            <a:r>
              <a:rPr lang="cs-CZ" dirty="0" smtClean="0"/>
              <a:t>Jaké poznáš nástroje?</a:t>
            </a:r>
            <a:endParaRPr lang="cs-CZ" dirty="0"/>
          </a:p>
        </p:txBody>
      </p:sp>
      <p:pic>
        <p:nvPicPr>
          <p:cNvPr id="4" name="benny Goodmanf.fl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19672" y="1700808"/>
            <a:ext cx="6029499" cy="4521626"/>
          </a:xfrm>
        </p:spPr>
      </p:pic>
    </p:spTree>
    <p:extLst>
      <p:ext uri="{BB962C8B-B14F-4D97-AF65-F5344CB8AC3E}">
        <p14:creationId xmlns:p14="http://schemas.microsoft.com/office/powerpoint/2010/main" val="1693068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00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lenn miller.flv">
            <a:hlinkClick r:id="" action="ppaction://media"/>
          </p:cNvPr>
          <p:cNvPicPr>
            <a:picLocks noGrp="1" noChangeAspect="1"/>
          </p:cNvPicPr>
          <p:nvPr>
            <p:ph sz="quarter" idx="13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07704" y="692696"/>
            <a:ext cx="5234815" cy="3926111"/>
          </a:xfrm>
        </p:spPr>
      </p:pic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755576" y="4581128"/>
            <a:ext cx="7776864" cy="3605212"/>
          </a:xfrm>
        </p:spPr>
        <p:txBody>
          <a:bodyPr>
            <a:normAutofit/>
          </a:bodyPr>
          <a:lstStyle/>
          <a:p>
            <a:r>
              <a:rPr lang="cs-CZ" sz="2000" dirty="0" smtClean="0"/>
              <a:t>Swing zasáhl hlavně válečnou generaci</a:t>
            </a:r>
          </a:p>
          <a:p>
            <a:r>
              <a:rPr lang="cs-CZ" sz="2000" dirty="0" smtClean="0"/>
              <a:t>Ukázka orchestru </a:t>
            </a:r>
            <a:r>
              <a:rPr lang="cs-CZ" sz="2000" dirty="0" err="1" smtClean="0"/>
              <a:t>Glenna</a:t>
            </a:r>
            <a:r>
              <a:rPr lang="cs-CZ" sz="2000" dirty="0" smtClean="0"/>
              <a:t> Millera a píseň </a:t>
            </a:r>
            <a:r>
              <a:rPr lang="cs-CZ" sz="2000" dirty="0" err="1" smtClean="0"/>
              <a:t>Chattanooga</a:t>
            </a:r>
            <a:r>
              <a:rPr lang="cs-CZ" sz="2000" dirty="0" smtClean="0"/>
              <a:t> </a:t>
            </a:r>
            <a:r>
              <a:rPr lang="cs-CZ" sz="2000" dirty="0" err="1" smtClean="0"/>
              <a:t>Choo</a:t>
            </a:r>
            <a:r>
              <a:rPr lang="cs-CZ" sz="2000" dirty="0" smtClean="0"/>
              <a:t> </a:t>
            </a:r>
            <a:r>
              <a:rPr lang="cs-CZ" sz="2000" dirty="0" err="1" smtClean="0"/>
              <a:t>Choo</a:t>
            </a:r>
            <a:endParaRPr lang="cs-CZ" sz="2000" dirty="0" smtClean="0"/>
          </a:p>
          <a:p>
            <a:r>
              <a:rPr lang="cs-CZ" sz="2000" dirty="0" err="1" smtClean="0"/>
              <a:t>Glenn</a:t>
            </a:r>
            <a:r>
              <a:rPr lang="cs-CZ" sz="2000" dirty="0" smtClean="0"/>
              <a:t> Miller zemřel při leteckém neštěstí nad kanálem La Manche, když se přemisťoval z koncertů pořádaných v Anglii pro americké vojáky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960014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nap ITC" pitchFamily="82" charset="0"/>
              </a:rPr>
              <a:t>Použité zdroje</a:t>
            </a:r>
            <a:endParaRPr lang="cs-CZ" dirty="0">
              <a:latin typeface="Snap ITC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Snap ITC" pitchFamily="82" charset="0"/>
                <a:hlinkClick r:id="rId2"/>
              </a:rPr>
              <a:t>http</a:t>
            </a:r>
            <a:r>
              <a:rPr lang="cs-CZ" dirty="0">
                <a:latin typeface="Snap ITC" pitchFamily="82" charset="0"/>
                <a:hlinkClick r:id="rId2"/>
              </a:rPr>
              <a:t>://www.youtube.com/watch?v=-</a:t>
            </a:r>
            <a:r>
              <a:rPr lang="cs-CZ" dirty="0" smtClean="0">
                <a:latin typeface="Snap ITC" pitchFamily="82" charset="0"/>
                <a:hlinkClick r:id="rId2"/>
              </a:rPr>
              <a:t>XQybKMXL-k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  <a:hlinkClick r:id="rId3"/>
              </a:rPr>
              <a:t>http://</a:t>
            </a:r>
            <a:r>
              <a:rPr lang="cs-CZ" dirty="0" smtClean="0">
                <a:latin typeface="Snap ITC" pitchFamily="82" charset="0"/>
                <a:hlinkClick r:id="rId3"/>
              </a:rPr>
              <a:t>www.youtube.com/watch?v=prnS5URkyc8</a:t>
            </a:r>
            <a:endParaRPr lang="cs-CZ" dirty="0" smtClean="0">
              <a:latin typeface="Snap ITC" pitchFamily="82" charset="0"/>
            </a:endParaRPr>
          </a:p>
          <a:p>
            <a:r>
              <a:rPr lang="cs-CZ" dirty="0">
                <a:latin typeface="Snap ITC" pitchFamily="82" charset="0"/>
              </a:rPr>
              <a:t>http://991.com/NewGallery/Benny-Goodman-This-Is-Benny-Goo-470935.jpg</a:t>
            </a:r>
          </a:p>
        </p:txBody>
      </p:sp>
    </p:spTree>
    <p:extLst>
      <p:ext uri="{BB962C8B-B14F-4D97-AF65-F5344CB8AC3E}">
        <p14:creationId xmlns:p14="http://schemas.microsoft.com/office/powerpoint/2010/main" val="1676430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3. Swing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13. Swing</Template>
  <TotalTime>22</TotalTime>
  <Words>123</Words>
  <Application>Microsoft Office PowerPoint</Application>
  <PresentationFormat>Předvádění na obrazovce (4:3)</PresentationFormat>
  <Paragraphs>30</Paragraphs>
  <Slides>6</Slides>
  <Notes>0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13. Swing</vt:lpstr>
      <vt:lpstr>Prezentace aplikace PowerPoint</vt:lpstr>
      <vt:lpstr>Big band</vt:lpstr>
      <vt:lpstr>Prezentace aplikace PowerPoint</vt:lpstr>
      <vt:lpstr>Jaké poznáš nástroje?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Big band</dc:title>
  <dc:creator>OEM; Jana Malá</dc:creator>
  <cp:lastModifiedBy>OEM</cp:lastModifiedBy>
  <cp:revision>7</cp:revision>
  <dcterms:created xsi:type="dcterms:W3CDTF">2011-09-28T12:50:15Z</dcterms:created>
  <dcterms:modified xsi:type="dcterms:W3CDTF">2011-09-28T17:56:04Z</dcterms:modified>
</cp:coreProperties>
</file>