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flv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9" r:id="rId2"/>
    <p:sldId id="256" r:id="rId3"/>
    <p:sldId id="285" r:id="rId4"/>
    <p:sldId id="286" r:id="rId5"/>
    <p:sldId id="287" r:id="rId6"/>
    <p:sldId id="288" r:id="rId7"/>
    <p:sldId id="28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96" autoAdjust="0"/>
    <p:restoredTop sz="94660"/>
  </p:normalViewPr>
  <p:slideViewPr>
    <p:cSldViewPr>
      <p:cViewPr>
        <p:scale>
          <a:sx n="90" d="100"/>
          <a:sy n="90" d="100"/>
        </p:scale>
        <p:origin x="-16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BF7B61-1155-4837-9B3C-693038440E81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flv"/><Relationship Id="rId1" Type="http://schemas.microsoft.com/office/2007/relationships/media" Target="../media/media1.flv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multimedia.fnac.com/multimedia/images_produits/grandes110/3/8/8/8717423052883.gif" TargetMode="External"/><Relationship Id="rId2" Type="http://schemas.openxmlformats.org/officeDocument/2006/relationships/hyperlink" Target="http://www.youtube.com/watch?v=bIJrYnvUU_k&amp;feature=relate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hudebniny.tymos.cz/images/zajimavosti/el%20kytara.jpg" TargetMode="External"/><Relationship Id="rId4" Type="http://schemas.openxmlformats.org/officeDocument/2006/relationships/hyperlink" Target="http://www.coloradocontractors.org/htdocs/2008%20Convention/50s_Dancer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693805"/>
              </p:ext>
            </p:extLst>
          </p:nvPr>
        </p:nvGraphicFramePr>
        <p:xfrm>
          <a:off x="683568" y="5229200"/>
          <a:ext cx="7848872" cy="144016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 hudby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VY_32_INOVACE_16_</a:t>
                      </a: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Rock and </a:t>
                      </a:r>
                      <a:r>
                        <a:rPr lang="cs-CZ" sz="1800" b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roll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99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72816"/>
            <a:ext cx="5723468" cy="1828090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Rock and </a:t>
            </a:r>
            <a:r>
              <a:rPr lang="cs-CZ" smtClean="0">
                <a:latin typeface="Snap ITC" pitchFamily="82" charset="0"/>
              </a:rPr>
              <a:t>roll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Anglie jako brána evropské moderní hudby </a:t>
            </a:r>
            <a:endParaRPr lang="cs-CZ" dirty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8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1635044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1340768"/>
            <a:ext cx="6196405" cy="3603812"/>
          </a:xfrm>
        </p:spPr>
        <p:txBody>
          <a:bodyPr>
            <a:noAutofit/>
          </a:bodyPr>
          <a:lstStyle/>
          <a:p>
            <a:r>
              <a:rPr lang="cs-CZ" sz="2800" dirty="0" smtClean="0"/>
              <a:t>Začátkem 50. let se hudebníci z oblasti </a:t>
            </a:r>
            <a:r>
              <a:rPr lang="cs-CZ" sz="2800" b="1" dirty="0" smtClean="0"/>
              <a:t>country and western </a:t>
            </a:r>
            <a:r>
              <a:rPr lang="cs-CZ" sz="2800" dirty="0" smtClean="0"/>
              <a:t>začali zajímat o černošskou hudbu tedy </a:t>
            </a:r>
            <a:r>
              <a:rPr lang="cs-CZ" sz="2800" b="1" dirty="0" err="1" smtClean="0"/>
              <a:t>rythm</a:t>
            </a:r>
            <a:r>
              <a:rPr lang="cs-CZ" sz="2800" b="1" dirty="0" smtClean="0"/>
              <a:t> and blues</a:t>
            </a:r>
          </a:p>
          <a:p>
            <a:r>
              <a:rPr lang="cs-CZ" sz="2800" dirty="0" smtClean="0"/>
              <a:t>Vzniká nový hudební styl </a:t>
            </a:r>
            <a:r>
              <a:rPr lang="cs-CZ" sz="2800" b="1" dirty="0" smtClean="0"/>
              <a:t>rock and </a:t>
            </a:r>
            <a:r>
              <a:rPr lang="cs-CZ" sz="2800" b="1" dirty="0" err="1" smtClean="0"/>
              <a:t>roll</a:t>
            </a:r>
            <a:endParaRPr lang="cs-CZ" sz="2800" b="1" dirty="0" smtClean="0"/>
          </a:p>
          <a:p>
            <a:r>
              <a:rPr lang="cs-CZ" sz="2800" dirty="0" smtClean="0"/>
              <a:t>Označení </a:t>
            </a:r>
            <a:r>
              <a:rPr lang="cs-CZ" sz="2800" b="1" dirty="0" smtClean="0"/>
              <a:t>rock</a:t>
            </a:r>
            <a:r>
              <a:rPr lang="cs-CZ" sz="2800" dirty="0" smtClean="0"/>
              <a:t> se užívá od konce 60. let, kdy vstoupily na hudební scénu anglické bigbeatové kapely</a:t>
            </a:r>
          </a:p>
          <a:p>
            <a:r>
              <a:rPr lang="cs-CZ" sz="2800" dirty="0" smtClean="0"/>
              <a:t>Později vznikají nové styly jako hard rock, art rock, jazzrock, </a:t>
            </a:r>
            <a:r>
              <a:rPr lang="cs-CZ" sz="2800" dirty="0" err="1" smtClean="0"/>
              <a:t>folkrock</a:t>
            </a:r>
            <a:r>
              <a:rPr lang="cs-CZ" sz="2800" dirty="0" smtClean="0"/>
              <a:t> apod.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2502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99592" y="1052736"/>
            <a:ext cx="6903869" cy="4752528"/>
          </a:xfrm>
        </p:spPr>
        <p:txBody>
          <a:bodyPr>
            <a:noAutofit/>
          </a:bodyPr>
          <a:lstStyle/>
          <a:p>
            <a:r>
              <a:rPr lang="cs-CZ" dirty="0" smtClean="0"/>
              <a:t>1954 Bill </a:t>
            </a:r>
            <a:r>
              <a:rPr lang="cs-CZ" dirty="0" err="1" smtClean="0"/>
              <a:t>Haley</a:t>
            </a:r>
            <a:r>
              <a:rPr lang="cs-CZ" dirty="0" smtClean="0"/>
              <a:t> </a:t>
            </a:r>
            <a:r>
              <a:rPr lang="cs-CZ" smtClean="0"/>
              <a:t>natočil </a:t>
            </a:r>
            <a:r>
              <a:rPr lang="cs-CZ" smtClean="0"/>
              <a:t>novou </a:t>
            </a:r>
            <a:r>
              <a:rPr lang="cs-CZ" dirty="0" smtClean="0"/>
              <a:t>a velmi úspěšnou verzi písně </a:t>
            </a:r>
            <a:r>
              <a:rPr lang="cs-CZ" b="1" dirty="0" smtClean="0"/>
              <a:t>Rock </a:t>
            </a:r>
            <a:r>
              <a:rPr lang="cs-CZ" b="1" dirty="0" err="1" smtClean="0"/>
              <a:t>around</a:t>
            </a:r>
            <a:r>
              <a:rPr lang="cs-CZ" b="1" dirty="0" smtClean="0"/>
              <a:t> </a:t>
            </a:r>
            <a:r>
              <a:rPr lang="cs-CZ" b="1" dirty="0" err="1"/>
              <a:t>t</a:t>
            </a:r>
            <a:r>
              <a:rPr lang="cs-CZ" b="1" dirty="0" err="1" smtClean="0"/>
              <a:t>he</a:t>
            </a:r>
            <a:r>
              <a:rPr lang="cs-CZ" b="1" dirty="0" smtClean="0"/>
              <a:t> </a:t>
            </a:r>
            <a:r>
              <a:rPr lang="cs-CZ" b="1" dirty="0" err="1" smtClean="0"/>
              <a:t>Clock</a:t>
            </a:r>
            <a:endParaRPr lang="cs-CZ" b="1" dirty="0" smtClean="0"/>
          </a:p>
          <a:p>
            <a:r>
              <a:rPr lang="cs-CZ" dirty="0" smtClean="0"/>
              <a:t>O rok později se dostala do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filmu </a:t>
            </a:r>
            <a:r>
              <a:rPr lang="cs-CZ" b="1" dirty="0" smtClean="0"/>
              <a:t>Džungle před tabulí</a:t>
            </a:r>
            <a:endParaRPr lang="cs-CZ" dirty="0" smtClean="0"/>
          </a:p>
          <a:p>
            <a:r>
              <a:rPr lang="cs-CZ" dirty="0" smtClean="0"/>
              <a:t>Film způsobil doslova revoluci: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mladí při promítání tančili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kinech, pak i na ulicích a</a:t>
            </a:r>
          </a:p>
          <a:p>
            <a:pPr marL="0" indent="0">
              <a:buNone/>
            </a:pPr>
            <a:r>
              <a:rPr lang="cs-CZ" dirty="0" smtClean="0"/>
              <a:t>    demolovali, co jim přišlo do ruky</a:t>
            </a:r>
          </a:p>
          <a:p>
            <a:r>
              <a:rPr lang="cs-CZ" dirty="0" smtClean="0"/>
              <a:t>Diskžokej Alan Fred prvně nazval tento styl hudby 			      </a:t>
            </a:r>
            <a:r>
              <a:rPr lang="cs-CZ" b="1" dirty="0" smtClean="0"/>
              <a:t>rock and </a:t>
            </a:r>
            <a:r>
              <a:rPr lang="cs-CZ" b="1" dirty="0" err="1" smtClean="0"/>
              <a:t>roll</a:t>
            </a:r>
            <a:endParaRPr lang="cs-CZ" b="1" dirty="0" smtClean="0"/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916832"/>
            <a:ext cx="2520280" cy="254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46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rock around the cloch.fl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3608" y="764704"/>
            <a:ext cx="7105573" cy="5328592"/>
          </a:xfrm>
        </p:spPr>
      </p:pic>
    </p:spTree>
    <p:extLst>
      <p:ext uri="{BB962C8B-B14F-4D97-AF65-F5344CB8AC3E}">
        <p14:creationId xmlns:p14="http://schemas.microsoft.com/office/powerpoint/2010/main" val="322084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7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988840"/>
            <a:ext cx="2482695" cy="361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224179"/>
            <a:ext cx="6543829" cy="4814349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Krása rokenrolu spočívala ve značné hlasitosti- elektricky zesílené kytary a později i baskytarou, </a:t>
            </a:r>
          </a:p>
          <a:p>
            <a:r>
              <a:rPr lang="cs-CZ" sz="2800" dirty="0" smtClean="0"/>
              <a:t>Hlasité bicí</a:t>
            </a:r>
          </a:p>
          <a:p>
            <a:r>
              <a:rPr lang="cs-CZ" sz="2800" dirty="0" smtClean="0"/>
              <a:t>A hlavně zpěv s expresivním (citově vypjatým) projevem</a:t>
            </a:r>
          </a:p>
          <a:p>
            <a:r>
              <a:rPr lang="cs-CZ" sz="2800" dirty="0" smtClean="0"/>
              <a:t>Kytarová sóla nebyla dlouhá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ani příliš komplikovaná</a:t>
            </a:r>
          </a:p>
          <a:p>
            <a:r>
              <a:rPr lang="cs-CZ" sz="2800" dirty="0" smtClean="0"/>
              <a:t>Např. píseň Diana- Paul Anka</a:t>
            </a:r>
          </a:p>
          <a:p>
            <a:r>
              <a:rPr lang="cs-CZ" sz="2800" dirty="0" smtClean="0"/>
              <a:t>Pojďme si </a:t>
            </a:r>
            <a:r>
              <a:rPr lang="cs-CZ" sz="2800" smtClean="0"/>
              <a:t>ji zazpívat…</a:t>
            </a:r>
            <a:r>
              <a:rPr lang="cs-CZ" sz="2800" smtClean="0">
                <a:sym typeface="Wingdings" pitchFamily="2" charset="2"/>
              </a:rPr>
              <a:t></a:t>
            </a:r>
            <a:endParaRPr lang="cs-CZ" sz="2800" dirty="0"/>
          </a:p>
        </p:txBody>
      </p:sp>
      <p:pic>
        <p:nvPicPr>
          <p:cNvPr id="5" name="Paul-Anka-Dian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76800" y="24399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78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2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Použité zdroje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latin typeface="Snap ITC" pitchFamily="82" charset="0"/>
                <a:hlinkClick r:id="rId2"/>
              </a:rPr>
              <a:t>http://</a:t>
            </a:r>
            <a:r>
              <a:rPr lang="cs-CZ" dirty="0" smtClean="0">
                <a:latin typeface="Snap ITC" pitchFamily="82" charset="0"/>
                <a:hlinkClick r:id="rId2"/>
              </a:rPr>
              <a:t>www.youtube.com/watch?v=bIJrYnvUU_k&amp;feature=related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3"/>
              </a:rPr>
              <a:t>http://</a:t>
            </a:r>
            <a:r>
              <a:rPr lang="cs-CZ" dirty="0" smtClean="0">
                <a:latin typeface="Snap ITC" pitchFamily="82" charset="0"/>
                <a:hlinkClick r:id="rId3"/>
              </a:rPr>
              <a:t>multimedia.fnac.com/multimedia/images_produits/grandes110/3/8/8/8717423052883.gif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4"/>
              </a:rPr>
              <a:t>http://</a:t>
            </a:r>
            <a:r>
              <a:rPr lang="cs-CZ" dirty="0" smtClean="0">
                <a:latin typeface="Snap ITC" pitchFamily="82" charset="0"/>
                <a:hlinkClick r:id="rId4"/>
              </a:rPr>
              <a:t>www.coloradocontractors.org/htdocs/2008%20Convention/50s_Dancers.JPG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5"/>
              </a:rPr>
              <a:t>http://</a:t>
            </a:r>
            <a:r>
              <a:rPr lang="cs-CZ" dirty="0" smtClean="0">
                <a:latin typeface="Snap ITC" pitchFamily="82" charset="0"/>
                <a:hlinkClick r:id="rId5"/>
              </a:rPr>
              <a:t>hudebniny.tymos.cz/images/zajimavosti/el%20kytara.jpg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</a:rPr>
              <a:t>http://www.uloz.to/7383185/paul-anka-diana-mp3?utm_source=search&amp;utm_campaign=0&amp;utm_medium=all</a:t>
            </a:r>
          </a:p>
        </p:txBody>
      </p:sp>
    </p:spTree>
    <p:extLst>
      <p:ext uri="{BB962C8B-B14F-4D97-AF65-F5344CB8AC3E}">
        <p14:creationId xmlns:p14="http://schemas.microsoft.com/office/powerpoint/2010/main" val="167643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znik a vývoj populární hudbyII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Vznik a vývoj populární hudbyII</Template>
  <TotalTime>174</TotalTime>
  <Words>213</Words>
  <Application>Microsoft Office PowerPoint</Application>
  <PresentationFormat>Předvádění na obrazovce (4:3)</PresentationFormat>
  <Paragraphs>35</Paragraphs>
  <Slides>7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Vznik a vývoj populární hudbyII</vt:lpstr>
      <vt:lpstr>Prezentace aplikace PowerPoint</vt:lpstr>
      <vt:lpstr>Rock and roll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Rock and roll</dc:title>
  <dc:creator>OEM; Jana Malá</dc:creator>
  <cp:lastModifiedBy>OEM</cp:lastModifiedBy>
  <cp:revision>17</cp:revision>
  <dcterms:created xsi:type="dcterms:W3CDTF">2011-08-30T09:37:16Z</dcterms:created>
  <dcterms:modified xsi:type="dcterms:W3CDTF">2011-10-01T17:06:46Z</dcterms:modified>
</cp:coreProperties>
</file>