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3" r:id="rId2"/>
    <p:sldId id="256" r:id="rId3"/>
    <p:sldId id="285" r:id="rId4"/>
    <p:sldId id="287" r:id="rId5"/>
    <p:sldId id="288" r:id="rId6"/>
    <p:sldId id="291" r:id="rId7"/>
    <p:sldId id="289" r:id="rId8"/>
    <p:sldId id="290" r:id="rId9"/>
    <p:sldId id="292" r:id="rId10"/>
    <p:sldId id="286" r:id="rId11"/>
    <p:sldId id="28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1284" y="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ississippi" TargetMode="External"/><Relationship Id="rId13" Type="http://schemas.openxmlformats.org/officeDocument/2006/relationships/hyperlink" Target="http://cs.wikipedia.org/wiki/Tennessee" TargetMode="External"/><Relationship Id="rId18" Type="http://schemas.openxmlformats.org/officeDocument/2006/relationships/hyperlink" Target="http://cs.wikipedia.org/wiki/Rock_and_roll" TargetMode="External"/><Relationship Id="rId3" Type="http://schemas.openxmlformats.org/officeDocument/2006/relationships/slideLayout" Target="../slideLayouts/slideLayout4.xml"/><Relationship Id="rId7" Type="http://schemas.openxmlformats.org/officeDocument/2006/relationships/hyperlink" Target="http://cs.wikipedia.org/w/index.php?title=Tupelo_(Mississippi)&amp;action=edit&amp;redlink=1" TargetMode="External"/><Relationship Id="rId12" Type="http://schemas.openxmlformats.org/officeDocument/2006/relationships/hyperlink" Target="http://cs.wikipedia.org/wiki/Memphis" TargetMode="External"/><Relationship Id="rId17" Type="http://schemas.openxmlformats.org/officeDocument/2006/relationships/hyperlink" Target="http://cs.wikipedia.org/wiki/Country" TargetMode="External"/><Relationship Id="rId2" Type="http://schemas.openxmlformats.org/officeDocument/2006/relationships/audio" Target="../media/media1.mp3"/><Relationship Id="rId16" Type="http://schemas.openxmlformats.org/officeDocument/2006/relationships/hyperlink" Target="http://cs.wikipedia.org/wiki/Blues" TargetMode="External"/><Relationship Id="rId1" Type="http://schemas.microsoft.com/office/2007/relationships/media" Target="../media/media1.mp3"/><Relationship Id="rId6" Type="http://schemas.openxmlformats.org/officeDocument/2006/relationships/hyperlink" Target="http://cs.wikipedia.org/wiki/1935" TargetMode="External"/><Relationship Id="rId11" Type="http://schemas.openxmlformats.org/officeDocument/2006/relationships/hyperlink" Target="http://cs.wikipedia.org/wiki/1977" TargetMode="External"/><Relationship Id="rId5" Type="http://schemas.openxmlformats.org/officeDocument/2006/relationships/hyperlink" Target="http://cs.wikipedia.org/wiki/8._leden" TargetMode="External"/><Relationship Id="rId15" Type="http://schemas.openxmlformats.org/officeDocument/2006/relationships/hyperlink" Target="http://cs.wikipedia.org/wiki/Herec" TargetMode="External"/><Relationship Id="rId10" Type="http://schemas.openxmlformats.org/officeDocument/2006/relationships/hyperlink" Target="http://cs.wikipedia.org/wiki/16._srpen" TargetMode="External"/><Relationship Id="rId19" Type="http://schemas.openxmlformats.org/officeDocument/2006/relationships/image" Target="../media/image8.png"/><Relationship Id="rId4" Type="http://schemas.openxmlformats.org/officeDocument/2006/relationships/image" Target="../media/image7.jpg"/><Relationship Id="rId9" Type="http://schemas.openxmlformats.org/officeDocument/2006/relationships/hyperlink" Target="http://cs.wikipedia.org/wiki/Spojen%C3%A9_st%C3%A1ty_americk%C3%A9" TargetMode="External"/><Relationship Id="rId14" Type="http://schemas.openxmlformats.org/officeDocument/2006/relationships/hyperlink" Target="http://cs.wikipedia.org/wiki/Zp%C4%9Bv%C3%A1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flv"/><Relationship Id="rId1" Type="http://schemas.microsoft.com/office/2007/relationships/media" Target="../media/media2.flv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utopasion18.com/IMAGENES-COCHES-1-18/CADILLAC-EL-DORADO-BIARRITZ-(1959)-Maisto-01.jpg" TargetMode="External"/><Relationship Id="rId3" Type="http://schemas.openxmlformats.org/officeDocument/2006/relationships/hyperlink" Target="http://www.uloz.to/10372066/elvis-presley-love-me-tender-mp3?utm_source=search&amp;utm_campaign=0&amp;utm_medium=all" TargetMode="External"/><Relationship Id="rId7" Type="http://schemas.openxmlformats.org/officeDocument/2006/relationships/hyperlink" Target="http://www.cojeco.cz/attach/photos/3b7a25e09e775.jpg" TargetMode="External"/><Relationship Id="rId2" Type="http://schemas.openxmlformats.org/officeDocument/2006/relationships/hyperlink" Target="http://www.youtube.com/watch?v=tpzV_0l5IL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xaminer.com/images/blog/wysiwyg/image/Elvis_and_Priscilla.jpg" TargetMode="External"/><Relationship Id="rId11" Type="http://schemas.openxmlformats.org/officeDocument/2006/relationships/hyperlink" Target="http://edschultzmsnbc.files.wordpress.com/2011/05/elvis-presley.jpg" TargetMode="External"/><Relationship Id="rId5" Type="http://schemas.openxmlformats.org/officeDocument/2006/relationships/hyperlink" Target="http://t1.gstatic.com/images?q=tbn:ANd9GcSq4oYTTxQTnjp0lueRALlszL7r6IHQa-XJtJItwmLV4agCSJHXTpVZvzcwsA" TargetMode="External"/><Relationship Id="rId10" Type="http://schemas.openxmlformats.org/officeDocument/2006/relationships/hyperlink" Target="http://www.miodiolive.com/pics/2007_10/Elvis_Presley.jpg" TargetMode="External"/><Relationship Id="rId4" Type="http://schemas.openxmlformats.org/officeDocument/2006/relationships/hyperlink" Target="http://digitalart.org/images/artwork/0064000-64496/portraits/elvis-presley.jpg" TargetMode="External"/><Relationship Id="rId9" Type="http://schemas.openxmlformats.org/officeDocument/2006/relationships/hyperlink" Target="http://710929.com/wp-content/uploads/2009/09/Graceland-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4958269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Elvis 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Presley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dirty="0" smtClean="0">
                <a:latin typeface="Snap ITC" pitchFamily="82" charset="0"/>
              </a:rPr>
              <a:t>Elvis </a:t>
            </a:r>
            <a:r>
              <a:rPr lang="cs-CZ" dirty="0" err="1" smtClean="0">
                <a:latin typeface="Snap ITC" pitchFamily="82" charset="0"/>
              </a:rPr>
              <a:t>Presley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676374"/>
            <a:ext cx="5162623" cy="52314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220060"/>
            <a:ext cx="3272408" cy="468285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/>
              <a:t>Elvis Aaron </a:t>
            </a:r>
            <a:r>
              <a:rPr lang="cs-CZ" b="1" dirty="0" err="1"/>
              <a:t>Presley</a:t>
            </a:r>
            <a:r>
              <a:rPr lang="cs-CZ" dirty="0"/>
              <a:t>, známý také jako </a:t>
            </a:r>
            <a:r>
              <a:rPr lang="cs-CZ" b="1" dirty="0"/>
              <a:t>„Král Rock 'n' </a:t>
            </a:r>
            <a:r>
              <a:rPr lang="cs-CZ" b="1" dirty="0" err="1"/>
              <a:t>Rollu</a:t>
            </a:r>
            <a:r>
              <a:rPr lang="cs-CZ" b="1" dirty="0"/>
              <a:t>“</a:t>
            </a:r>
            <a:r>
              <a:rPr lang="cs-CZ" dirty="0"/>
              <a:t> nebo zkráceně jako </a:t>
            </a:r>
            <a:r>
              <a:rPr lang="cs-CZ" b="1" dirty="0"/>
              <a:t>„Král (</a:t>
            </a:r>
            <a:r>
              <a:rPr lang="cs-CZ" b="1" dirty="0" err="1"/>
              <a:t>The</a:t>
            </a:r>
            <a:r>
              <a:rPr lang="cs-CZ" b="1" dirty="0"/>
              <a:t> King</a:t>
            </a:r>
            <a:r>
              <a:rPr lang="cs-CZ" b="1" dirty="0" smtClean="0"/>
              <a:t>)“</a:t>
            </a:r>
            <a:r>
              <a:rPr lang="cs-CZ" dirty="0" smtClean="0"/>
              <a:t> </a:t>
            </a:r>
          </a:p>
          <a:p>
            <a:r>
              <a:rPr lang="cs-CZ" dirty="0" smtClean="0"/>
              <a:t>(</a:t>
            </a:r>
            <a:r>
              <a:rPr lang="cs-CZ" dirty="0">
                <a:hlinkClick r:id="rId5" tooltip="8. leden"/>
              </a:rPr>
              <a:t>8. ledna</a:t>
            </a:r>
            <a:r>
              <a:rPr lang="cs-CZ" dirty="0"/>
              <a:t> </a:t>
            </a:r>
            <a:r>
              <a:rPr lang="cs-CZ" dirty="0">
                <a:hlinkClick r:id="rId6" tooltip="1935"/>
              </a:rPr>
              <a:t>1935</a:t>
            </a:r>
            <a:r>
              <a:rPr lang="cs-CZ" dirty="0"/>
              <a:t>, </a:t>
            </a:r>
            <a:r>
              <a:rPr lang="cs-CZ" dirty="0">
                <a:hlinkClick r:id="rId7" tooltip="Tupelo (Mississippi) (stránka neexistuje)"/>
              </a:rPr>
              <a:t>Tupelo</a:t>
            </a:r>
            <a:r>
              <a:rPr lang="cs-CZ" dirty="0"/>
              <a:t>, </a:t>
            </a:r>
            <a:r>
              <a:rPr lang="cs-CZ" dirty="0">
                <a:hlinkClick r:id="rId8" tooltip="Mississippi"/>
              </a:rPr>
              <a:t>Mississippi</a:t>
            </a:r>
            <a:r>
              <a:rPr lang="cs-CZ" dirty="0"/>
              <a:t>, </a:t>
            </a:r>
            <a:r>
              <a:rPr lang="cs-CZ" dirty="0">
                <a:hlinkClick r:id="rId9" tooltip="Spojené státy americké"/>
              </a:rPr>
              <a:t>USA</a:t>
            </a:r>
            <a:r>
              <a:rPr lang="cs-CZ" dirty="0"/>
              <a:t> – </a:t>
            </a:r>
            <a:r>
              <a:rPr lang="cs-CZ" dirty="0">
                <a:hlinkClick r:id="rId10" tooltip="16. srpen"/>
              </a:rPr>
              <a:t>16. srpna</a:t>
            </a:r>
            <a:r>
              <a:rPr lang="cs-CZ" dirty="0"/>
              <a:t> </a:t>
            </a:r>
            <a:r>
              <a:rPr lang="cs-CZ" dirty="0">
                <a:hlinkClick r:id="rId11" tooltip="1977"/>
              </a:rPr>
              <a:t>1977</a:t>
            </a:r>
            <a:r>
              <a:rPr lang="cs-CZ" dirty="0"/>
              <a:t>, </a:t>
            </a:r>
            <a:r>
              <a:rPr lang="cs-CZ" dirty="0">
                <a:hlinkClick r:id="rId12" tooltip="Memphis"/>
              </a:rPr>
              <a:t>Memphis</a:t>
            </a:r>
            <a:r>
              <a:rPr lang="cs-CZ" dirty="0"/>
              <a:t>, </a:t>
            </a:r>
            <a:r>
              <a:rPr lang="cs-CZ" dirty="0">
                <a:hlinkClick r:id="rId13" tooltip="Tennessee"/>
              </a:rPr>
              <a:t>Tennessee</a:t>
            </a:r>
            <a:r>
              <a:rPr lang="cs-CZ" dirty="0"/>
              <a:t>, </a:t>
            </a:r>
            <a:r>
              <a:rPr lang="cs-CZ" dirty="0">
                <a:hlinkClick r:id="rId9" tooltip="Spojené státy americké"/>
              </a:rPr>
              <a:t>USA</a:t>
            </a:r>
            <a:r>
              <a:rPr lang="cs-CZ" dirty="0" smtClean="0"/>
              <a:t>) </a:t>
            </a:r>
          </a:p>
          <a:p>
            <a:r>
              <a:rPr lang="cs-CZ" dirty="0" smtClean="0"/>
              <a:t>byl </a:t>
            </a:r>
            <a:r>
              <a:rPr lang="cs-CZ" dirty="0">
                <a:hlinkClick r:id="rId9" tooltip="Spojené státy americké"/>
              </a:rPr>
              <a:t>americký</a:t>
            </a:r>
            <a:r>
              <a:rPr lang="cs-CZ" dirty="0"/>
              <a:t> </a:t>
            </a:r>
            <a:r>
              <a:rPr lang="cs-CZ" dirty="0">
                <a:hlinkClick r:id="rId14" tooltip="Zpěvák"/>
              </a:rPr>
              <a:t>zpěvák</a:t>
            </a:r>
            <a:r>
              <a:rPr lang="cs-CZ" dirty="0"/>
              <a:t> a </a:t>
            </a:r>
            <a:r>
              <a:rPr lang="cs-CZ" dirty="0">
                <a:hlinkClick r:id="rId15" tooltip="Herec"/>
              </a:rPr>
              <a:t>herec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Dokázal </a:t>
            </a:r>
            <a:r>
              <a:rPr lang="cs-CZ" dirty="0"/>
              <a:t>nenásilně skloubit inspiraci z černošského spirituálu, </a:t>
            </a:r>
            <a:r>
              <a:rPr lang="cs-CZ" dirty="0">
                <a:hlinkClick r:id="rId16" tooltip="Blues"/>
              </a:rPr>
              <a:t>blues</a:t>
            </a:r>
            <a:r>
              <a:rPr lang="cs-CZ" dirty="0"/>
              <a:t> a </a:t>
            </a:r>
            <a:r>
              <a:rPr lang="cs-CZ" dirty="0">
                <a:hlinkClick r:id="rId17" tooltip="Country"/>
              </a:rPr>
              <a:t>country</a:t>
            </a:r>
            <a:r>
              <a:rPr lang="cs-CZ" dirty="0"/>
              <a:t> a stal se nejvýznamnější postavou amerického </a:t>
            </a:r>
            <a:r>
              <a:rPr lang="cs-CZ" dirty="0">
                <a:hlinkClick r:id="rId18" tooltip="Rock and roll"/>
              </a:rPr>
              <a:t>rock and </a:t>
            </a:r>
            <a:r>
              <a:rPr lang="cs-CZ" dirty="0" err="1">
                <a:hlinkClick r:id="rId18" tooltip="Rock and roll"/>
              </a:rPr>
              <a:t>rollu</a:t>
            </a:r>
            <a:r>
              <a:rPr lang="cs-CZ" dirty="0"/>
              <a:t>. </a:t>
            </a:r>
            <a:endParaRPr lang="cs-CZ" dirty="0" smtClean="0"/>
          </a:p>
        </p:txBody>
      </p:sp>
      <p:pic>
        <p:nvPicPr>
          <p:cNvPr id="7" name="Elvis-Presley---Love-Me-Tender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962400" y="55172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97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7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588" y="692696"/>
            <a:ext cx="5083684" cy="3168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55576" y="1772816"/>
            <a:ext cx="7704856" cy="4395900"/>
          </a:xfrm>
        </p:spPr>
        <p:txBody>
          <a:bodyPr>
            <a:normAutofit/>
          </a:bodyPr>
          <a:lstStyle/>
          <a:p>
            <a:r>
              <a:rPr lang="cs-CZ" dirty="0"/>
              <a:t>Během své více než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dvacet </a:t>
            </a:r>
            <a:r>
              <a:rPr lang="cs-CZ" dirty="0"/>
              <a:t>let </a:t>
            </a:r>
            <a:r>
              <a:rPr lang="cs-CZ" dirty="0" smtClean="0"/>
              <a:t>trvající </a:t>
            </a:r>
            <a:r>
              <a:rPr lang="cs-CZ" dirty="0"/>
              <a:t>kariéry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překonal </a:t>
            </a:r>
            <a:r>
              <a:rPr lang="cs-CZ" dirty="0"/>
              <a:t>mnoho </a:t>
            </a:r>
            <a:r>
              <a:rPr lang="cs-CZ" dirty="0" smtClean="0"/>
              <a:t>rekordů </a:t>
            </a:r>
            <a:r>
              <a:rPr lang="cs-CZ" dirty="0"/>
              <a:t>prodeje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desek </a:t>
            </a:r>
            <a:r>
              <a:rPr lang="cs-CZ" dirty="0"/>
              <a:t>a </a:t>
            </a:r>
            <a:r>
              <a:rPr lang="cs-CZ" dirty="0" smtClean="0"/>
              <a:t>návštěvnosti   koncertů</a:t>
            </a:r>
            <a:r>
              <a:rPr lang="cs-CZ" dirty="0"/>
              <a:t>. </a:t>
            </a:r>
          </a:p>
          <a:p>
            <a:r>
              <a:rPr lang="cs-CZ" dirty="0"/>
              <a:t>Víc než 100 jeho singlů se dostalo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TOP </a:t>
            </a:r>
            <a:r>
              <a:rPr lang="cs-CZ" dirty="0"/>
              <a:t>40 ve Spojených státech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</a:t>
            </a:r>
            <a:r>
              <a:rPr lang="cs-CZ" dirty="0"/>
              <a:t>17 se dostalo </a:t>
            </a:r>
            <a:r>
              <a:rPr lang="cs-CZ" dirty="0" smtClean="0"/>
              <a:t>  na 1</a:t>
            </a:r>
            <a:r>
              <a:rPr lang="cs-CZ" dirty="0"/>
              <a:t>. místo. </a:t>
            </a:r>
          </a:p>
          <a:p>
            <a:r>
              <a:rPr lang="cs-CZ" dirty="0"/>
              <a:t>Dodnes bylo prodáno přes jednu miliardu kopií jeho nahrávek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08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717032"/>
            <a:ext cx="5050168" cy="2562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331640" y="836712"/>
            <a:ext cx="6196405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Od </a:t>
            </a:r>
            <a:r>
              <a:rPr lang="cs-CZ" dirty="0"/>
              <a:t>dvou let zpíval v kostelním </a:t>
            </a:r>
            <a:r>
              <a:rPr lang="cs-CZ" dirty="0" smtClean="0"/>
              <a:t>sboru</a:t>
            </a:r>
          </a:p>
          <a:p>
            <a:r>
              <a:rPr lang="cs-CZ" dirty="0" smtClean="0"/>
              <a:t>K</a:t>
            </a:r>
            <a:r>
              <a:rPr lang="cs-CZ" dirty="0"/>
              <a:t> desátým narozeninám dostal kytaru a v říjnu 1945 vystupoval na místním festivalu s písní </a:t>
            </a:r>
            <a:r>
              <a:rPr lang="cs-CZ" i="1" dirty="0" err="1" smtClean="0"/>
              <a:t>Old</a:t>
            </a:r>
            <a:endParaRPr lang="cs-CZ" i="1" dirty="0" smtClean="0"/>
          </a:p>
          <a:p>
            <a:r>
              <a:rPr lang="cs-CZ" dirty="0" err="1"/>
              <a:t>Presley</a:t>
            </a:r>
            <a:r>
              <a:rPr lang="cs-CZ" dirty="0"/>
              <a:t> nikdy neuměl noty, nikdy si nepsal </a:t>
            </a:r>
            <a:r>
              <a:rPr lang="cs-CZ" dirty="0" smtClean="0"/>
              <a:t>písničky (výjimkou je Love </a:t>
            </a:r>
            <a:r>
              <a:rPr lang="cs-CZ" dirty="0" err="1"/>
              <a:t>M</a:t>
            </a:r>
            <a:r>
              <a:rPr lang="cs-CZ" dirty="0" err="1" smtClean="0"/>
              <a:t>e</a:t>
            </a:r>
            <a:r>
              <a:rPr lang="cs-CZ" dirty="0" smtClean="0"/>
              <a:t> Tender), </a:t>
            </a:r>
            <a:r>
              <a:rPr lang="cs-CZ" dirty="0"/>
              <a:t>přesto hrál na kytaru i na </a:t>
            </a:r>
            <a:r>
              <a:rPr lang="cs-CZ" dirty="0" smtClean="0"/>
              <a:t>piano</a:t>
            </a:r>
          </a:p>
          <a:p>
            <a:r>
              <a:rPr lang="cs-CZ" dirty="0"/>
              <a:t>Za první vydělané peníze koupil své matce růžový Cadillac</a:t>
            </a:r>
            <a:endParaRPr lang="cs-CZ" i="1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6738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1508" y="908720"/>
            <a:ext cx="1442117" cy="18607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46223" y="980728"/>
            <a:ext cx="4957401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Jeho </a:t>
            </a:r>
            <a:r>
              <a:rPr lang="cs-CZ" dirty="0"/>
              <a:t>popularitu zvyšovalo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</a:t>
            </a:r>
            <a:r>
              <a:rPr lang="cs-CZ" dirty="0"/>
              <a:t> jeho vystupování v televizi</a:t>
            </a:r>
          </a:p>
          <a:p>
            <a:r>
              <a:rPr lang="cs-CZ" dirty="0"/>
              <a:t>často byl v televizním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záběru </a:t>
            </a:r>
            <a:r>
              <a:rPr lang="cs-CZ" dirty="0"/>
              <a:t>jen od pasu nahoru,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aby </a:t>
            </a:r>
            <a:r>
              <a:rPr lang="cs-CZ" dirty="0"/>
              <a:t>jeho pohyby boků nepůsobily negativně na mládež.</a:t>
            </a:r>
          </a:p>
          <a:p>
            <a:r>
              <a:rPr lang="cs-CZ" dirty="0"/>
              <a:t>Roku 1958 nastoupil </a:t>
            </a:r>
            <a:r>
              <a:rPr lang="cs-CZ" dirty="0" smtClean="0"/>
              <a:t>vojenskou</a:t>
            </a:r>
          </a:p>
          <a:p>
            <a:pPr marL="0" indent="0">
              <a:buNone/>
            </a:pPr>
            <a:r>
              <a:rPr lang="cs-CZ" dirty="0" smtClean="0"/>
              <a:t>službu </a:t>
            </a:r>
            <a:r>
              <a:rPr lang="cs-CZ" dirty="0"/>
              <a:t>v Německu (byl to jeho jediný pobyt v Evropě), kde byl až do března 1960. Tím si zvýšil přitažlivost pro starší generaci, dokázal že je poctivý americký hoch ;). 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723" y="1412776"/>
            <a:ext cx="2794849" cy="46246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132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7" y="620688"/>
            <a:ext cx="3020235" cy="391422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5607725" cy="503037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Pořídil </a:t>
            </a:r>
            <a:r>
              <a:rPr lang="cs-CZ" dirty="0"/>
              <a:t>si luxusní sídlo s názvem „</a:t>
            </a:r>
            <a:r>
              <a:rPr lang="cs-CZ" dirty="0" err="1" smtClean="0"/>
              <a:t>Graceland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tam je dnes jeho muzeum </a:t>
            </a:r>
          </a:p>
          <a:p>
            <a:r>
              <a:rPr lang="cs-CZ" dirty="0" smtClean="0"/>
              <a:t>1.5.1967 se </a:t>
            </a:r>
            <a:r>
              <a:rPr lang="cs-CZ" dirty="0"/>
              <a:t>Elvis oženil se </a:t>
            </a:r>
            <a:r>
              <a:rPr lang="cs-CZ" dirty="0" smtClean="0"/>
              <a:t>svou </a:t>
            </a:r>
            <a:r>
              <a:rPr lang="cs-CZ" dirty="0"/>
              <a:t>přítelkyní Priscillou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1.2.1968 </a:t>
            </a:r>
            <a:r>
              <a:rPr lang="cs-CZ" dirty="0"/>
              <a:t>se mu narodila dcera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Lisa </a:t>
            </a:r>
            <a:r>
              <a:rPr lang="cs-CZ" dirty="0"/>
              <a:t>Marie. </a:t>
            </a:r>
            <a:endParaRPr lang="cs-CZ" dirty="0" smtClean="0"/>
          </a:p>
          <a:p>
            <a:r>
              <a:rPr lang="cs-CZ" dirty="0"/>
              <a:t>Rozpad manželství Elvise velmi poznamenal, začal se chovat výstředně, a kvůli protahujícímu se turné začal brát předepisované drogy, špatně se stravovat. Což pomalu vedlo k jeho smrti.</a:t>
            </a:r>
          </a:p>
        </p:txBody>
      </p:sp>
    </p:spTree>
    <p:extLst>
      <p:ext uri="{BB962C8B-B14F-4D97-AF65-F5344CB8AC3E}">
        <p14:creationId xmlns:p14="http://schemas.microsoft.com/office/powerpoint/2010/main" val="107627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Ginger</a:t>
            </a:r>
            <a:r>
              <a:rPr lang="cs-CZ" dirty="0"/>
              <a:t> </a:t>
            </a:r>
            <a:r>
              <a:rPr lang="cs-CZ" dirty="0" err="1"/>
              <a:t>Alden</a:t>
            </a:r>
            <a:r>
              <a:rPr lang="cs-CZ" dirty="0"/>
              <a:t> (Elvisova přítelkyně) nalezla Elvise 6. 8. 1977 ve své vile v </a:t>
            </a:r>
            <a:r>
              <a:rPr lang="cs-CZ" dirty="0" err="1"/>
              <a:t>Mephisu</a:t>
            </a:r>
            <a:r>
              <a:rPr lang="cs-CZ" dirty="0"/>
              <a:t> mrtvého po srdečním záchvatu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podle </a:t>
            </a:r>
            <a:r>
              <a:rPr lang="cs-CZ" dirty="0"/>
              <a:t>výzkumů téměř 15% Američanů věří, že Elvis vůbec nezemřel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626">
            <a:off x="887285" y="3438980"/>
            <a:ext cx="3624064" cy="27180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2181">
            <a:off x="1524069" y="1073696"/>
            <a:ext cx="2483010" cy="2483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3097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284" y="2204864"/>
            <a:ext cx="7661245" cy="39902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jmenovalo Elvisovo sídlo?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85293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Legoland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24228" y="461818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Dixiland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3437711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Graceland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551723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Preslyland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889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resleyf.fl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600" y="692696"/>
            <a:ext cx="7216899" cy="5412078"/>
          </a:xfrm>
        </p:spPr>
      </p:pic>
    </p:spTree>
    <p:extLst>
      <p:ext uri="{BB962C8B-B14F-4D97-AF65-F5344CB8AC3E}">
        <p14:creationId xmlns:p14="http://schemas.microsoft.com/office/powerpoint/2010/main" val="185044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www.youtube.com/watch?v=tpzV_0l5ILI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www.uloz.to/10372066/elvis-presley-love-me-tender-mp3?utm_source=search&amp;utm_campaign=0&amp;utm_medium=all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4"/>
              </a:rPr>
              <a:t>http://</a:t>
            </a:r>
            <a:r>
              <a:rPr lang="cs-CZ" dirty="0" smtClean="0">
                <a:latin typeface="Snap ITC" pitchFamily="82" charset="0"/>
                <a:hlinkClick r:id="rId4"/>
              </a:rPr>
              <a:t>digitalart.org/images/artwork/0064000-64496/portraits/elvis-presley.jpg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5"/>
              </a:rPr>
              <a:t>http://</a:t>
            </a:r>
            <a:r>
              <a:rPr lang="cs-CZ" dirty="0" smtClean="0">
                <a:latin typeface="Snap ITC" pitchFamily="82" charset="0"/>
                <a:hlinkClick r:id="rId5"/>
              </a:rPr>
              <a:t>t1.gstatic.com/images?q=tbn:ANd9GcSq4oYTTxQTnjp0lueRALlszL7r6IHQa-XJtJItwmLV4agCSJHXTpVZvzcwsA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6"/>
              </a:rPr>
              <a:t>http://</a:t>
            </a:r>
            <a:r>
              <a:rPr lang="cs-CZ" dirty="0" smtClean="0">
                <a:latin typeface="Snap ITC" pitchFamily="82" charset="0"/>
                <a:hlinkClick r:id="rId6"/>
              </a:rPr>
              <a:t>www.examiner.com/images/blog/wysiwyg/image/Elvis_and_Priscilla.jpg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7"/>
              </a:rPr>
              <a:t>http://</a:t>
            </a:r>
            <a:r>
              <a:rPr lang="cs-CZ" dirty="0" smtClean="0">
                <a:latin typeface="Snap ITC" pitchFamily="82" charset="0"/>
                <a:hlinkClick r:id="rId7"/>
              </a:rPr>
              <a:t>www.cojeco.cz/attach/photos/3b7a25e09e775.jpg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8"/>
              </a:rPr>
              <a:t>http://www.autopasion18.com/IMAGENES-COCHES-1-18/CADILLAC-EL-DORADO-BIARRITZ-%</a:t>
            </a:r>
            <a:r>
              <a:rPr lang="cs-CZ" dirty="0" smtClean="0">
                <a:latin typeface="Snap ITC" pitchFamily="82" charset="0"/>
                <a:hlinkClick r:id="rId8"/>
              </a:rPr>
              <a:t>281959%29-Maisto-01.jpg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9"/>
              </a:rPr>
              <a:t>http://</a:t>
            </a:r>
            <a:r>
              <a:rPr lang="cs-CZ" dirty="0" smtClean="0">
                <a:latin typeface="Snap ITC" pitchFamily="82" charset="0"/>
                <a:hlinkClick r:id="rId9"/>
              </a:rPr>
              <a:t>710929.com/wp-content/uploads/2009/09/Graceland-01.jpg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0"/>
              </a:rPr>
              <a:t>http://</a:t>
            </a:r>
            <a:r>
              <a:rPr lang="cs-CZ" dirty="0" smtClean="0">
                <a:latin typeface="Snap ITC" pitchFamily="82" charset="0"/>
                <a:hlinkClick r:id="rId10"/>
              </a:rPr>
              <a:t>www.miodiolive.com/pics/2007_10/Elvis_Presley.jpg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1"/>
              </a:rPr>
              <a:t>http://</a:t>
            </a:r>
            <a:r>
              <a:rPr lang="cs-CZ" dirty="0" smtClean="0">
                <a:latin typeface="Snap ITC" pitchFamily="82" charset="0"/>
                <a:hlinkClick r:id="rId11"/>
              </a:rPr>
              <a:t>edschultzmsnbc.files.wordpress.com/2011/05/elvis-presley.jpg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</a:rPr>
              <a:t>http://graveyardsdb.com/elvis/graceland-from-air.jpg</a:t>
            </a: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II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hudbyII</Template>
  <TotalTime>173</TotalTime>
  <Words>299</Words>
  <Application>Microsoft Office PowerPoint</Application>
  <PresentationFormat>Předvádění na obrazovce (4:3)</PresentationFormat>
  <Paragraphs>57</Paragraphs>
  <Slides>11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Vznik a vývoj populární hudbyII</vt:lpstr>
      <vt:lpstr>Prezentace aplikace PowerPoint</vt:lpstr>
      <vt:lpstr>Elvis Presley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Jak se jmenovalo Elvisovo sídlo?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Elvis Presley</dc:title>
  <dc:creator>OEM; Jana Malá</dc:creator>
  <cp:lastModifiedBy>OEM</cp:lastModifiedBy>
  <cp:revision>17</cp:revision>
  <dcterms:created xsi:type="dcterms:W3CDTF">2011-08-30T09:37:57Z</dcterms:created>
  <dcterms:modified xsi:type="dcterms:W3CDTF">2011-09-28T18:04:19Z</dcterms:modified>
</cp:coreProperties>
</file>