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flv" ContentType="video/unknown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jpg" ContentType="video/unknown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89" r:id="rId2"/>
    <p:sldId id="256" r:id="rId3"/>
    <p:sldId id="286" r:id="rId4"/>
    <p:sldId id="285" r:id="rId5"/>
    <p:sldId id="287" r:id="rId6"/>
    <p:sldId id="288" r:id="rId7"/>
    <p:sldId id="28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7" d="100"/>
          <a:sy n="87" d="100"/>
        </p:scale>
        <p:origin x="-72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569341-B1C7-4EE9-AADD-BBA53B8CD896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EE9EEA-185D-4BF3-94B7-CE1CBBD42F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9482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EE9EEA-185D-4BF3-94B7-CE1CBBD42FCB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23603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BBF7B61-1155-4837-9B3C-693038440E81}" type="datetimeFigureOut">
              <a:rPr lang="cs-CZ" smtClean="0"/>
              <a:pPr/>
              <a:t>28.7.2012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0B032E6-9652-4F4D-B960-9CCC27E09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media" Target="../media/media1.flv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1.flv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2.jpg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2.jp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3.flv"/><Relationship Id="rId2" Type="http://schemas.openxmlformats.org/officeDocument/2006/relationships/slideLayout" Target="../slideLayouts/slideLayout2.xml"/><Relationship Id="rId1" Type="http://schemas.openxmlformats.org/officeDocument/2006/relationships/video" Target="../media/media3.flv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4.mp3"/><Relationship Id="rId6" Type="http://schemas.openxmlformats.org/officeDocument/2006/relationships/image" Target="../media/image12.png"/><Relationship Id="rId5" Type="http://schemas.microsoft.com/office/2007/relationships/media" Target="../media/media4.mp3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1.bp.blogspot.com/_xgWdSThrzYM/SY95lGIHbPI/AAAAAAAAAaU/ETHILUXNIIQ/s400/Cliff+Richard+&amp;+The+Shadows+02.jpg" TargetMode="External"/><Relationship Id="rId2" Type="http://schemas.openxmlformats.org/officeDocument/2006/relationships/hyperlink" Target="http://www.youtube.com/watch?v=SLocafpLMi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hudebniny.tymos.cz/images/zajimavosti/el%20kytara.jpg" TargetMode="External"/><Relationship Id="rId4" Type="http://schemas.openxmlformats.org/officeDocument/2006/relationships/hyperlink" Target="http://www.youtube.com/watch?v=Ud_JZcC0tH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24307043"/>
              </p:ext>
            </p:extLst>
          </p:nvPr>
        </p:nvGraphicFramePr>
        <p:xfrm>
          <a:off x="683568" y="5229200"/>
          <a:ext cx="7848872" cy="144016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 </a:t>
                      </a:r>
                      <a:r>
                        <a:rPr lang="cs-CZ" sz="2000" b="1" dirty="0" err="1" smtClean="0">
                          <a:latin typeface="Times New Roman"/>
                          <a:ea typeface="Calibri"/>
                          <a:cs typeface="Times New Roman"/>
                        </a:rPr>
                        <a:t>nonartificiální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 hudby 9.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VY_32_INOVACE_18_</a:t>
                      </a:r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Hudba v Anglii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6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4799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1772816"/>
            <a:ext cx="5723468" cy="1828090"/>
          </a:xfrm>
        </p:spPr>
        <p:txBody>
          <a:bodyPr/>
          <a:lstStyle/>
          <a:p>
            <a:r>
              <a:rPr lang="cs-CZ" dirty="0" smtClean="0">
                <a:latin typeface="Snap ITC" pitchFamily="82" charset="0"/>
              </a:rPr>
              <a:t>Hudba </a:t>
            </a:r>
            <a:r>
              <a:rPr lang="cs-CZ" smtClean="0">
                <a:latin typeface="Snap ITC" pitchFamily="82" charset="0"/>
              </a:rPr>
              <a:t>v Anglii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Anglie jako brána evropské moderní hudby </a:t>
            </a:r>
            <a:endParaRPr lang="cs-CZ" dirty="0"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5887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2278" y="692696"/>
            <a:ext cx="6196405" cy="3603812"/>
          </a:xfrm>
        </p:spPr>
        <p:txBody>
          <a:bodyPr/>
          <a:lstStyle/>
          <a:p>
            <a:r>
              <a:rPr lang="cs-CZ" dirty="0" smtClean="0"/>
              <a:t>Víme, že koncem 50. let u mladých lidí v USA zvítězil rokenrol</a:t>
            </a:r>
          </a:p>
          <a:p>
            <a:r>
              <a:rPr lang="cs-CZ" dirty="0" smtClean="0"/>
              <a:t>Šíří se i do Evropy, hlavně do jazykově spřízněných </a:t>
            </a:r>
            <a:r>
              <a:rPr lang="cs-CZ" dirty="0" smtClean="0"/>
              <a:t>zemí</a:t>
            </a:r>
            <a:endParaRPr lang="cs-CZ" dirty="0" smtClean="0"/>
          </a:p>
          <a:p>
            <a:r>
              <a:rPr lang="cs-CZ" dirty="0" smtClean="0"/>
              <a:t>Film Džungle před tabulí má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obrovský úspěch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i zde</a:t>
            </a:r>
            <a:endParaRPr lang="cs-CZ" dirty="0"/>
          </a:p>
        </p:txBody>
      </p:sp>
      <p:pic>
        <p:nvPicPr>
          <p:cNvPr id="6" name="rock around.fl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3779912" y="2785856"/>
            <a:ext cx="5136232" cy="385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684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2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836712"/>
            <a:ext cx="6196405" cy="360381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V Británii jsou do té doby oblíbené </a:t>
            </a:r>
            <a:r>
              <a:rPr lang="cs-CZ" dirty="0" err="1" smtClean="0"/>
              <a:t>skifflové</a:t>
            </a:r>
            <a:r>
              <a:rPr lang="cs-CZ" dirty="0" smtClean="0"/>
              <a:t> kapely složené nejčastěji z kytar, </a:t>
            </a:r>
            <a:r>
              <a:rPr lang="cs-CZ" dirty="0" err="1" smtClean="0"/>
              <a:t>banja</a:t>
            </a:r>
            <a:r>
              <a:rPr lang="cs-CZ" dirty="0" smtClean="0"/>
              <a:t>, bicích a basy</a:t>
            </a:r>
          </a:p>
          <a:p>
            <a:r>
              <a:rPr lang="cs-CZ" dirty="0" smtClean="0"/>
              <a:t>Hrály lidové písně nebo upravené dixielandové skladby</a:t>
            </a:r>
          </a:p>
          <a:p>
            <a:r>
              <a:rPr lang="cs-CZ" dirty="0" smtClean="0"/>
              <a:t>Repertoár se rychle </a:t>
            </a:r>
          </a:p>
          <a:p>
            <a:r>
              <a:rPr lang="cs-CZ" dirty="0" smtClean="0"/>
              <a:t>mění v rokenroly</a:t>
            </a:r>
          </a:p>
          <a:p>
            <a:r>
              <a:rPr lang="cs-CZ" dirty="0" smtClean="0"/>
              <a:t>Akustické nástroje </a:t>
            </a:r>
          </a:p>
          <a:p>
            <a:r>
              <a:rPr lang="cs-CZ" dirty="0" smtClean="0"/>
              <a:t>za elektrické</a:t>
            </a:r>
          </a:p>
          <a:p>
            <a:endParaRPr lang="cs-CZ" dirty="0"/>
          </a:p>
        </p:txBody>
      </p:sp>
      <p:pic>
        <p:nvPicPr>
          <p:cNvPr id="4" name="el kytara.jpg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 rot="15970333">
            <a:off x="1126039" y="3863318"/>
            <a:ext cx="1976841" cy="28802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25484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95736" y="836712"/>
            <a:ext cx="6196405" cy="3603812"/>
          </a:xfrm>
        </p:spPr>
        <p:txBody>
          <a:bodyPr/>
          <a:lstStyle/>
          <a:p>
            <a:r>
              <a:rPr lang="cs-CZ" dirty="0" smtClean="0"/>
              <a:t>Na konci 50. let mladí britští muzikanti více či méně zdařile kopírují zaoceánské skupiny</a:t>
            </a:r>
          </a:p>
          <a:p>
            <a:r>
              <a:rPr lang="cs-CZ" dirty="0" smtClean="0"/>
              <a:t>Nejznámějšími jsou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Shadows</a:t>
            </a:r>
            <a:r>
              <a:rPr lang="cs-CZ" b="1" dirty="0" smtClean="0"/>
              <a:t> </a:t>
            </a:r>
            <a:r>
              <a:rPr lang="cs-CZ" dirty="0" smtClean="0"/>
              <a:t>se zpěvákem </a:t>
            </a:r>
            <a:r>
              <a:rPr lang="cs-CZ" b="1" dirty="0" err="1" smtClean="0"/>
              <a:t>Cliffem</a:t>
            </a:r>
            <a:r>
              <a:rPr lang="cs-CZ" b="1" dirty="0" smtClean="0"/>
              <a:t> Richardem</a:t>
            </a:r>
          </a:p>
          <a:p>
            <a:r>
              <a:rPr lang="cs-CZ" dirty="0" smtClean="0"/>
              <a:t>Ti jsou později napodobováni mnohými českými beatovými kapelami</a:t>
            </a:r>
            <a:endParaRPr lang="cs-CZ" dirty="0"/>
          </a:p>
        </p:txBody>
      </p:sp>
      <p:pic>
        <p:nvPicPr>
          <p:cNvPr id="4" name="the shadous.flv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83163" y="3266728"/>
            <a:ext cx="4632853" cy="347464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24198" y="3382009"/>
            <a:ext cx="3624064" cy="27180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16607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764704"/>
            <a:ext cx="6196405" cy="360381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Největší význam pro anglickou rockovou hudbu mělo přístavní město Liverpool</a:t>
            </a:r>
          </a:p>
          <a:p>
            <a:r>
              <a:rPr lang="cs-CZ" dirty="0" smtClean="0"/>
              <a:t>Vznikala zde spousta rockových skupin, v jedné době až 400</a:t>
            </a:r>
          </a:p>
          <a:p>
            <a:r>
              <a:rPr lang="cs-CZ" dirty="0" smtClean="0"/>
              <a:t>Rokenrol se stal masovou záležitostí, což mělo vliv i na snížení kriminality</a:t>
            </a:r>
          </a:p>
          <a:p>
            <a:r>
              <a:rPr lang="cs-CZ" dirty="0" smtClean="0"/>
              <a:t>Hrálo se v klubech,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kde také vznikla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nejznámější </a:t>
            </a:r>
            <a:r>
              <a:rPr lang="cs-CZ" dirty="0" err="1" smtClean="0"/>
              <a:t>sku</a:t>
            </a:r>
            <a:r>
              <a:rPr lang="cs-CZ" dirty="0" smtClean="0"/>
              <a:t>-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pina</a:t>
            </a:r>
            <a:r>
              <a:rPr lang="cs-CZ" dirty="0" smtClean="0"/>
              <a:t> všech </a:t>
            </a:r>
            <a:r>
              <a:rPr lang="cs-CZ" dirty="0"/>
              <a:t>dob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35896" y="2708920"/>
            <a:ext cx="4767428" cy="34563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The-Beatles---Love-Me-Do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988231" y="4132312"/>
            <a:ext cx="609600" cy="609600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755576" y="5262736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Znáte nějakou písničku od 	Beatles?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424907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440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Použité zdroje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>
                <a:latin typeface="Snap ITC" pitchFamily="82" charset="0"/>
                <a:hlinkClick r:id="rId2"/>
              </a:rPr>
              <a:t>http://</a:t>
            </a:r>
            <a:r>
              <a:rPr lang="cs-CZ" dirty="0" smtClean="0">
                <a:latin typeface="Snap ITC" pitchFamily="82" charset="0"/>
                <a:hlinkClick r:id="rId2"/>
              </a:rPr>
              <a:t>www.youtube.com/watch?v=SLocafpLMi0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  <a:hlinkClick r:id="rId3"/>
              </a:rPr>
              <a:t>http://1.bp.blogspot.com/_xgWdSThrzYM/SY95lGIHbPI/AAAAAAAAAaU/ETHILUXNIIQ/s400/Cliff+Richard+%</a:t>
            </a:r>
            <a:r>
              <a:rPr lang="cs-CZ" dirty="0" smtClean="0">
                <a:latin typeface="Snap ITC" pitchFamily="82" charset="0"/>
                <a:hlinkClick r:id="rId3"/>
              </a:rPr>
              <a:t>26+The+Shadows+02.jpg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  <a:hlinkClick r:id="rId4"/>
              </a:rPr>
              <a:t>http://</a:t>
            </a:r>
            <a:r>
              <a:rPr lang="cs-CZ" dirty="0" smtClean="0">
                <a:latin typeface="Snap ITC" pitchFamily="82" charset="0"/>
                <a:hlinkClick r:id="rId4"/>
              </a:rPr>
              <a:t>www.youtube.com/watch?v=Ud_JZcC0tHI</a:t>
            </a:r>
            <a:endParaRPr lang="cs-CZ" dirty="0" smtClean="0">
              <a:latin typeface="Snap ITC" pitchFamily="82" charset="0"/>
            </a:endParaRPr>
          </a:p>
          <a:p>
            <a:r>
              <a:rPr lang="cs-CZ" dirty="0">
                <a:latin typeface="Snap ITC" pitchFamily="82" charset="0"/>
                <a:hlinkClick r:id="rId5"/>
              </a:rPr>
              <a:t>http://hudebniny.tymos.cz/images/zajimavosti/el%20kytara.jpg</a:t>
            </a:r>
            <a:endParaRPr lang="cs-CZ" dirty="0">
              <a:latin typeface="Snap ITC" pitchFamily="82" charset="0"/>
            </a:endParaRPr>
          </a:p>
          <a:p>
            <a:r>
              <a:rPr lang="cs-CZ">
                <a:latin typeface="Snap ITC" pitchFamily="82" charset="0"/>
              </a:rPr>
              <a:t>http://tucsoncitizen.com/retroflections/files/2009/09/the-beatles.jpg</a:t>
            </a:r>
            <a:endParaRPr lang="cs-CZ" dirty="0"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643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znik a vývoj populární hudbyII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Vznik a vývoj populární hudbyII</Template>
  <TotalTime>83</TotalTime>
  <Words>209</Words>
  <Application>Microsoft Office PowerPoint</Application>
  <PresentationFormat>Předvádění na obrazovce (4:3)</PresentationFormat>
  <Paragraphs>41</Paragraphs>
  <Slides>7</Slides>
  <Notes>1</Notes>
  <HiddenSlides>0</HiddenSlides>
  <MMClips>4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Vznik a vývoj populární hudbyII</vt:lpstr>
      <vt:lpstr>Snímek 1</vt:lpstr>
      <vt:lpstr>Hudba v Anglii</vt:lpstr>
      <vt:lpstr>Snímek 3</vt:lpstr>
      <vt:lpstr>Snímek 4</vt:lpstr>
      <vt:lpstr>Snímek 5</vt:lpstr>
      <vt:lpstr>Snímek 6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Hudba v Anglii</dc:title>
  <dc:creator>OEM; Jana Malá</dc:creator>
  <cp:lastModifiedBy>Vaše jméno</cp:lastModifiedBy>
  <cp:revision>14</cp:revision>
  <dcterms:created xsi:type="dcterms:W3CDTF">2011-08-30T09:39:06Z</dcterms:created>
  <dcterms:modified xsi:type="dcterms:W3CDTF">2012-07-28T12:10:44Z</dcterms:modified>
</cp:coreProperties>
</file>