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flv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4" r:id="rId2"/>
    <p:sldId id="256" r:id="rId3"/>
    <p:sldId id="286" r:id="rId4"/>
    <p:sldId id="287" r:id="rId5"/>
    <p:sldId id="288" r:id="rId6"/>
    <p:sldId id="289" r:id="rId7"/>
    <p:sldId id="291" r:id="rId8"/>
    <p:sldId id="290" r:id="rId9"/>
    <p:sldId id="292" r:id="rId10"/>
    <p:sldId id="293" r:id="rId11"/>
    <p:sldId id="28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780" y="23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1.flv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fl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8.xml"/><Relationship Id="rId1" Type="http://schemas.openxmlformats.org/officeDocument/2006/relationships/audio" Target="../media/media2.mp3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microsoft.com/office/2007/relationships/media" Target="../media/media2.mp3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3.flv"/><Relationship Id="rId2" Type="http://schemas.openxmlformats.org/officeDocument/2006/relationships/slideLayout" Target="../slideLayouts/slideLayout4.xml"/><Relationship Id="rId1" Type="http://schemas.openxmlformats.org/officeDocument/2006/relationships/video" Target="../media/media3.flv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4.flv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5.mp3"/><Relationship Id="rId6" Type="http://schemas.openxmlformats.org/officeDocument/2006/relationships/image" Target="../media/image16.jpeg"/><Relationship Id="rId5" Type="http://schemas.openxmlformats.org/officeDocument/2006/relationships/image" Target="../media/image9.png"/><Relationship Id="rId4" Type="http://schemas.microsoft.com/office/2007/relationships/media" Target="../media/media5.mp3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6.mp3"/><Relationship Id="rId5" Type="http://schemas.openxmlformats.org/officeDocument/2006/relationships/image" Target="../media/image9.png"/><Relationship Id="rId4" Type="http://schemas.microsoft.com/office/2007/relationships/media" Target="../media/media6.mp3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ilmfan.cz/wp-content/uploads/beatles-yellow-submarine-characters.jpg" TargetMode="External"/><Relationship Id="rId13" Type="http://schemas.openxmlformats.org/officeDocument/2006/relationships/hyperlink" Target="http://fc06.deviantart.net/fs23/f/2007/351/3/d/John_Lennon_by_Alleycatsgarden.jpg" TargetMode="External"/><Relationship Id="rId3" Type="http://schemas.openxmlformats.org/officeDocument/2006/relationships/hyperlink" Target="http://tema.novinky.cz/beatles" TargetMode="External"/><Relationship Id="rId7" Type="http://schemas.openxmlformats.org/officeDocument/2006/relationships/hyperlink" Target="http://img.ihned.cz/attachment.php/470/13745470/aostuv345DEGIKLMNklWbepqz1ST2AVm/beatles.jpg" TargetMode="External"/><Relationship Id="rId12" Type="http://schemas.openxmlformats.org/officeDocument/2006/relationships/hyperlink" Target="http://www.youtube.com/watch?v=TU7JjJJZi1Q" TargetMode="External"/><Relationship Id="rId2" Type="http://schemas.openxmlformats.org/officeDocument/2006/relationships/hyperlink" Target="http://3.bp.blogspot.com/_4zy9XFu1894/SBGlCIKPiaI/AAAAAAAAACA/N3jYn0j81d0/S1600-R/BeatlesLogoLARGEblack.jpg" TargetMode="External"/><Relationship Id="rId16" Type="http://schemas.openxmlformats.org/officeDocument/2006/relationships/hyperlink" Target="http://www.pslib.cz/michal.niepel/TheBeatl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loz.to/7364610/the-beatles-love-me-do-mp3?utm_source=search&amp;utm_campaign=1&amp;utm_medium=all" TargetMode="External"/><Relationship Id="rId11" Type="http://schemas.openxmlformats.org/officeDocument/2006/relationships/hyperlink" Target="http://www.youtube.com/watch?v=he0B0VMxCsw" TargetMode="External"/><Relationship Id="rId5" Type="http://schemas.openxmlformats.org/officeDocument/2006/relationships/hyperlink" Target="http://www.uloz.to/10101171/beatles-let-it-be-mp3?utm_source=search&amp;utm_campaign=1&amp;utm_medium=all" TargetMode="External"/><Relationship Id="rId15" Type="http://schemas.openxmlformats.org/officeDocument/2006/relationships/hyperlink" Target="http://www.crazy-downloads.com/wp-content/uploads/2011/06/Beatles.jpg" TargetMode="External"/><Relationship Id="rId10" Type="http://schemas.openxmlformats.org/officeDocument/2006/relationships/hyperlink" Target="http://www.lightfmradio.com/upload/yoko-ono.jpg" TargetMode="External"/><Relationship Id="rId4" Type="http://schemas.openxmlformats.org/officeDocument/2006/relationships/hyperlink" Target="http://www.uloz.to/9548111/013-the-beatles-yesterday-mp3?utm_source=search&amp;utm_campaign=1&amp;utm_medium=all" TargetMode="External"/><Relationship Id="rId9" Type="http://schemas.openxmlformats.org/officeDocument/2006/relationships/hyperlink" Target="http://johnlennonbeatles.com/wp-content/uploads/2009/08/beatles-balancing-photo.jpg" TargetMode="External"/><Relationship Id="rId14" Type="http://schemas.openxmlformats.org/officeDocument/2006/relationships/hyperlink" Target="http://upload.wikimedia.org/wikipedia/commons/d/df/The_Fab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8654324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VY_32_INOVACE_19_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Beatles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7994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The</a:t>
            </a:r>
            <a:r>
              <a:rPr lang="cs-CZ" dirty="0" smtClean="0">
                <a:latin typeface="Snap ITC" pitchFamily="82" charset="0"/>
              </a:rPr>
              <a:t> Beatles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Anglie jako brána evropské moderní hudby </a:t>
            </a:r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5887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20688"/>
            <a:ext cx="7789480" cy="5723069"/>
          </a:xfrm>
        </p:spPr>
        <p:txBody>
          <a:bodyPr>
            <a:normAutofit/>
          </a:bodyPr>
          <a:lstStyle/>
          <a:p>
            <a:r>
              <a:rPr lang="cs-CZ" sz="2800" b="1" dirty="0" err="1"/>
              <a:t>The</a:t>
            </a:r>
            <a:r>
              <a:rPr lang="cs-CZ" sz="2800" b="1" dirty="0"/>
              <a:t> Beatles </a:t>
            </a:r>
            <a:r>
              <a:rPr lang="cs-CZ" dirty="0"/>
              <a:t>jsou dodnes nejznámější hudební skupinou na světě. </a:t>
            </a:r>
            <a:endParaRPr lang="cs-CZ" dirty="0" smtClean="0"/>
          </a:p>
          <a:p>
            <a:r>
              <a:rPr lang="cs-CZ" dirty="0" smtClean="0"/>
              <a:t>Jejich </a:t>
            </a:r>
            <a:r>
              <a:rPr lang="cs-CZ" dirty="0"/>
              <a:t>vliv na hudební historii byl nezměrný a počet prodaných desek ani nelze zjistit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Společnost EMI pouze odhaduje, že už kolem roku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1985 </a:t>
            </a:r>
            <a:r>
              <a:rPr lang="cs-CZ" dirty="0"/>
              <a:t>překročil miliardu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</a:t>
            </a:r>
            <a:r>
              <a:rPr lang="cs-CZ" dirty="0" smtClean="0"/>
              <a:t>	      a neustále </a:t>
            </a:r>
            <a:r>
              <a:rPr lang="cs-CZ" dirty="0"/>
              <a:t>narůstá.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A Hard Dayś Night7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3532" y="2780928"/>
            <a:ext cx="4746512" cy="35598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932040" y="3797027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Jak kritici, tak fanoušci považují čtveřici </a:t>
            </a:r>
            <a:endParaRPr lang="cs-CZ" sz="2400" dirty="0" smtClean="0"/>
          </a:p>
          <a:p>
            <a:r>
              <a:rPr lang="cs-CZ" sz="2400" b="1" dirty="0" smtClean="0"/>
              <a:t>John </a:t>
            </a:r>
            <a:r>
              <a:rPr lang="cs-CZ" sz="2400" b="1" dirty="0"/>
              <a:t>Lennon</a:t>
            </a:r>
            <a:r>
              <a:rPr lang="cs-CZ" sz="2400" dirty="0"/>
              <a:t>, </a:t>
            </a:r>
            <a:endParaRPr lang="cs-CZ" sz="2400" dirty="0" smtClean="0"/>
          </a:p>
          <a:p>
            <a:r>
              <a:rPr lang="cs-CZ" sz="2400" b="1" dirty="0" smtClean="0"/>
              <a:t>Paul </a:t>
            </a:r>
            <a:r>
              <a:rPr lang="cs-CZ" sz="2400" b="1" dirty="0" err="1"/>
              <a:t>McCartney</a:t>
            </a:r>
            <a:r>
              <a:rPr lang="cs-CZ" sz="2400" dirty="0" smtClean="0"/>
              <a:t>, </a:t>
            </a:r>
          </a:p>
          <a:p>
            <a:r>
              <a:rPr lang="cs-CZ" sz="2400" b="1" dirty="0" smtClean="0"/>
              <a:t>George </a:t>
            </a:r>
            <a:r>
              <a:rPr lang="cs-CZ" sz="2400" b="1" dirty="0"/>
              <a:t>Harrison </a:t>
            </a:r>
            <a:r>
              <a:rPr lang="cs-CZ" sz="2400" dirty="0"/>
              <a:t>a </a:t>
            </a:r>
            <a:endParaRPr lang="cs-CZ" sz="2400" dirty="0" smtClean="0"/>
          </a:p>
          <a:p>
            <a:r>
              <a:rPr lang="cs-CZ" sz="2400" b="1" dirty="0" err="1" smtClean="0"/>
              <a:t>Ringo</a:t>
            </a:r>
            <a:r>
              <a:rPr lang="cs-CZ" sz="2400" b="1" dirty="0" smtClean="0"/>
              <a:t> </a:t>
            </a:r>
            <a:r>
              <a:rPr lang="cs-CZ" sz="2400" b="1" dirty="0" err="1"/>
              <a:t>Starr</a:t>
            </a:r>
            <a:r>
              <a:rPr lang="cs-CZ" sz="2400" b="1" dirty="0"/>
              <a:t> </a:t>
            </a:r>
            <a:r>
              <a:rPr lang="cs-CZ" sz="2400" dirty="0"/>
              <a:t>za geniální</a:t>
            </a:r>
          </a:p>
        </p:txBody>
      </p:sp>
    </p:spTree>
    <p:extLst>
      <p:ext uri="{BB962C8B-B14F-4D97-AF65-F5344CB8AC3E}">
        <p14:creationId xmlns:p14="http://schemas.microsoft.com/office/powerpoint/2010/main" xmlns="" val="316994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Vše začalo roku 1957, když si John Lennon založil na gymnáziu skupinu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Quarrymen</a:t>
            </a:r>
            <a:r>
              <a:rPr lang="cs-CZ" dirty="0"/>
              <a:t>. Setkal se s Paulem </a:t>
            </a:r>
            <a:r>
              <a:rPr lang="cs-CZ" dirty="0" err="1"/>
              <a:t>McCartneym</a:t>
            </a:r>
            <a:r>
              <a:rPr lang="cs-CZ" dirty="0"/>
              <a:t> a o rok později přišel George Harrison.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roce 1960 se přidal  </a:t>
            </a:r>
            <a:r>
              <a:rPr lang="cs-CZ" dirty="0" err="1"/>
              <a:t>Stuart</a:t>
            </a:r>
            <a:r>
              <a:rPr lang="cs-CZ" dirty="0"/>
              <a:t> </a:t>
            </a:r>
            <a:r>
              <a:rPr lang="cs-CZ" dirty="0" err="1"/>
              <a:t>Stutcliffe</a:t>
            </a:r>
            <a:r>
              <a:rPr lang="cs-CZ" dirty="0"/>
              <a:t> na baskytaru, ale brzy odešel. V kapele se vystřídalo i velké množství bubeníků.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365082">
            <a:off x="987250" y="805867"/>
            <a:ext cx="3568536" cy="35685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The-Beatles---Love-Me-Do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187624" y="4869160"/>
            <a:ext cx="609600" cy="6096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0322">
            <a:off x="2091783" y="3933056"/>
            <a:ext cx="2581672" cy="25816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6300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09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952835"/>
            <a:ext cx="3744416" cy="458532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Skutečně </a:t>
            </a:r>
            <a:r>
              <a:rPr lang="cs-CZ" dirty="0"/>
              <a:t>slavní  začali být až kolem roku 1963. To už byl ve skupině i </a:t>
            </a:r>
            <a:r>
              <a:rPr lang="cs-CZ" dirty="0" err="1"/>
              <a:t>Ringo</a:t>
            </a:r>
            <a:r>
              <a:rPr lang="cs-CZ" dirty="0"/>
              <a:t> </a:t>
            </a:r>
            <a:r>
              <a:rPr lang="cs-CZ" dirty="0" err="1"/>
              <a:t>Starr</a:t>
            </a:r>
            <a:r>
              <a:rPr lang="cs-CZ" dirty="0"/>
              <a:t> a měli první hity, </a:t>
            </a:r>
            <a:endParaRPr lang="cs-CZ" dirty="0" smtClean="0"/>
          </a:p>
          <a:p>
            <a:r>
              <a:rPr lang="cs-CZ" dirty="0" smtClean="0"/>
              <a:t>album </a:t>
            </a:r>
            <a:r>
              <a:rPr lang="cs-CZ" b="1" dirty="0" err="1"/>
              <a:t>Please</a:t>
            </a:r>
            <a:r>
              <a:rPr lang="cs-CZ" b="1" dirty="0"/>
              <a:t> </a:t>
            </a:r>
            <a:r>
              <a:rPr lang="cs-CZ" b="1" dirty="0" err="1"/>
              <a:t>Please</a:t>
            </a:r>
            <a:r>
              <a:rPr lang="cs-CZ" b="1" dirty="0"/>
              <a:t> </a:t>
            </a:r>
            <a:r>
              <a:rPr lang="cs-CZ" b="1" dirty="0" err="1"/>
              <a:t>Me</a:t>
            </a:r>
            <a:r>
              <a:rPr lang="cs-CZ" b="1" dirty="0"/>
              <a:t> </a:t>
            </a:r>
            <a:r>
              <a:rPr lang="cs-CZ" dirty="0"/>
              <a:t>odstartovalo tzv. </a:t>
            </a:r>
            <a:r>
              <a:rPr lang="cs-CZ" dirty="0" err="1"/>
              <a:t>beatlemanii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Roku </a:t>
            </a:r>
            <a:r>
              <a:rPr lang="cs-CZ" dirty="0"/>
              <a:t>1964 přichází slavné americké turné a od té doby jsou Beatles světovou senzací.</a:t>
            </a:r>
          </a:p>
        </p:txBody>
      </p:sp>
      <p:pic>
        <p:nvPicPr>
          <p:cNvPr id="4" name="Pleas Pleas Mec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499992" y="2492896"/>
            <a:ext cx="4419600" cy="35052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860032" y="730821"/>
            <a:ext cx="3491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Beatles zaznamenali první úspěch v klubech v německém Hamburku 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30821"/>
            <a:ext cx="2266950" cy="12096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1781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5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8728" y="836712"/>
            <a:ext cx="4959653" cy="4598325"/>
          </a:xfrm>
        </p:spPr>
        <p:txBody>
          <a:bodyPr/>
          <a:lstStyle/>
          <a:p>
            <a:r>
              <a:rPr lang="cs-CZ" sz="1600" dirty="0"/>
              <a:t>Následuje film </a:t>
            </a:r>
            <a:r>
              <a:rPr lang="cs-CZ" sz="1600" b="1" dirty="0"/>
              <a:t>Perný den </a:t>
            </a:r>
            <a:r>
              <a:rPr lang="cs-CZ" sz="1600" dirty="0"/>
              <a:t>a rychlé vydávání desek - </a:t>
            </a:r>
            <a:r>
              <a:rPr lang="cs-CZ" sz="1600" b="1" dirty="0" err="1"/>
              <a:t>Help</a:t>
            </a:r>
            <a:r>
              <a:rPr lang="cs-CZ" sz="1600" b="1" dirty="0"/>
              <a:t>!, </a:t>
            </a:r>
            <a:r>
              <a:rPr lang="cs-CZ" sz="1600" b="1" dirty="0" err="1"/>
              <a:t>Rubber</a:t>
            </a:r>
            <a:r>
              <a:rPr lang="cs-CZ" sz="1600" b="1" dirty="0"/>
              <a:t> Soul</a:t>
            </a:r>
            <a:r>
              <a:rPr lang="cs-CZ" sz="1600" dirty="0"/>
              <a:t>, </a:t>
            </a:r>
            <a:r>
              <a:rPr lang="cs-CZ" sz="1600" b="1" dirty="0"/>
              <a:t>Revolve</a:t>
            </a:r>
            <a:r>
              <a:rPr lang="cs-CZ" sz="1600" dirty="0"/>
              <a:t>r. Postupně skupina objevuje studiové triky a nástroje, které se v rocku běžně </a:t>
            </a:r>
            <a:r>
              <a:rPr lang="cs-CZ" sz="1600" dirty="0" smtClean="0"/>
              <a:t>nepoužívaly, Beatles </a:t>
            </a:r>
            <a:r>
              <a:rPr lang="cs-CZ" sz="1600" dirty="0"/>
              <a:t>se </a:t>
            </a:r>
            <a:r>
              <a:rPr lang="cs-CZ" sz="1600" dirty="0" smtClean="0"/>
              <a:t>stávají experimentátory </a:t>
            </a:r>
            <a:r>
              <a:rPr lang="cs-CZ" sz="1600" dirty="0"/>
              <a:t>a </a:t>
            </a:r>
            <a:r>
              <a:rPr lang="cs-CZ" sz="1600" dirty="0" smtClean="0"/>
              <a:t>posunují </a:t>
            </a:r>
            <a:r>
              <a:rPr lang="cs-CZ" sz="1600" dirty="0"/>
              <a:t>hudbu do </a:t>
            </a:r>
            <a:r>
              <a:rPr lang="cs-CZ" sz="1600" dirty="0" smtClean="0"/>
              <a:t>nové </a:t>
            </a:r>
            <a:r>
              <a:rPr lang="cs-CZ" sz="1600" dirty="0"/>
              <a:t>éry.</a:t>
            </a:r>
          </a:p>
        </p:txBody>
      </p:sp>
      <p:pic>
        <p:nvPicPr>
          <p:cNvPr id="5" name="Help!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>
                  <p14:trim st="33"/>
                </p14:media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71534" y="2780928"/>
            <a:ext cx="4800534" cy="3600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0696" y="4293096"/>
            <a:ext cx="3171971" cy="1813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6580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5" y="1124744"/>
            <a:ext cx="4824536" cy="3603812"/>
          </a:xfrm>
        </p:spPr>
        <p:txBody>
          <a:bodyPr>
            <a:normAutofit/>
          </a:bodyPr>
          <a:lstStyle/>
          <a:p>
            <a:r>
              <a:rPr lang="cs-CZ" dirty="0"/>
              <a:t>Přestože desky jsou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stále </a:t>
            </a:r>
            <a:r>
              <a:rPr lang="cs-CZ" dirty="0"/>
              <a:t>výborné, </a:t>
            </a:r>
            <a:r>
              <a:rPr lang="cs-CZ" dirty="0" smtClean="0"/>
              <a:t>napětí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ve </a:t>
            </a:r>
            <a:r>
              <a:rPr lang="cs-CZ" dirty="0"/>
              <a:t>skupině se v letech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1968-69 </a:t>
            </a:r>
            <a:r>
              <a:rPr lang="cs-CZ" dirty="0"/>
              <a:t>se stává nesnesitelným. </a:t>
            </a: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994425"/>
            <a:ext cx="2969096" cy="3073275"/>
          </a:xfrm>
          <a:prstGeom prst="rect">
            <a:avLst/>
          </a:prstGeom>
        </p:spPr>
      </p:pic>
      <p:pic>
        <p:nvPicPr>
          <p:cNvPr id="5" name="013---The-Beatles---Yesterday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427984" y="1213520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24672" y="3284984"/>
            <a:ext cx="43757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John Lennon se zajímá hlavně o svou ženu </a:t>
            </a:r>
            <a:r>
              <a:rPr lang="cs-CZ" sz="2400" dirty="0" err="1"/>
              <a:t>Yoko</a:t>
            </a:r>
            <a:r>
              <a:rPr lang="cs-CZ" sz="2400" dirty="0"/>
              <a:t> Ono, všude jí s sebou vodí a  zakládá si vedlejší projekty.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McCartney</a:t>
            </a:r>
            <a:r>
              <a:rPr lang="cs-CZ" sz="2400" dirty="0"/>
              <a:t> </a:t>
            </a:r>
            <a:r>
              <a:rPr lang="cs-CZ" sz="2400" dirty="0" err="1"/>
              <a:t>Yoko</a:t>
            </a:r>
            <a:r>
              <a:rPr lang="cs-CZ" sz="2400" dirty="0"/>
              <a:t> Ono nesnáší a mnozí tvrdí, že právě tato žena zničila Beatles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661467"/>
            <a:ext cx="2965753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50582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052736"/>
            <a:ext cx="3200400" cy="4743415"/>
          </a:xfrm>
        </p:spPr>
        <p:txBody>
          <a:bodyPr>
            <a:normAutofit/>
          </a:bodyPr>
          <a:lstStyle/>
          <a:p>
            <a:r>
              <a:rPr lang="cs-CZ" dirty="0"/>
              <a:t>V roce 1970 skupina oficiálně končí a všichni členové se vrhnou na sólo kariéru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John </a:t>
            </a:r>
            <a:r>
              <a:rPr lang="cs-CZ" dirty="0"/>
              <a:t>Lennon však umírá už v roce 1980, kdy ho zastřelí duševně vyšinutý Mark </a:t>
            </a:r>
            <a:r>
              <a:rPr lang="cs-CZ" dirty="0" err="1"/>
              <a:t>Chapman</a:t>
            </a:r>
            <a:r>
              <a:rPr lang="cs-CZ" dirty="0"/>
              <a:t>.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980728"/>
            <a:ext cx="3638297" cy="5031829"/>
          </a:xfrm>
        </p:spPr>
      </p:pic>
    </p:spTree>
    <p:extLst>
      <p:ext uri="{BB962C8B-B14F-4D97-AF65-F5344CB8AC3E}">
        <p14:creationId xmlns:p14="http://schemas.microsoft.com/office/powerpoint/2010/main" xmlns="" val="2960386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556792"/>
            <a:ext cx="2813941" cy="154225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88503" y="902403"/>
            <a:ext cx="6133296" cy="547892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Při hlubším zkoumání zjišťujeme, že existovali dvě velmi odlišné skupiny Beatles. </a:t>
            </a:r>
            <a:endParaRPr lang="cs-CZ" dirty="0" smtClean="0"/>
          </a:p>
          <a:p>
            <a:r>
              <a:rPr lang="cs-CZ" dirty="0" smtClean="0"/>
              <a:t>Jednak </a:t>
            </a:r>
            <a:r>
              <a:rPr lang="cs-CZ" dirty="0"/>
              <a:t>ta začínající v oblecích, která napodobovala </a:t>
            </a:r>
            <a:r>
              <a:rPr lang="cs-CZ" dirty="0" smtClean="0"/>
              <a:t>americký </a:t>
            </a:r>
            <a:r>
              <a:rPr lang="cs-CZ" dirty="0"/>
              <a:t>rock n </a:t>
            </a:r>
            <a:r>
              <a:rPr lang="cs-CZ" dirty="0" err="1" smtClean="0"/>
              <a:t>roll</a:t>
            </a:r>
            <a:r>
              <a:rPr lang="cs-CZ" dirty="0" smtClean="0"/>
              <a:t> </a:t>
            </a:r>
            <a:r>
              <a:rPr lang="cs-CZ" dirty="0"/>
              <a:t>a tím zaujala teenagery. </a:t>
            </a:r>
            <a:endParaRPr lang="cs-CZ" dirty="0" smtClean="0"/>
          </a:p>
          <a:p>
            <a:r>
              <a:rPr lang="cs-CZ" dirty="0" smtClean="0"/>
              <a:t>Pak </a:t>
            </a:r>
            <a:r>
              <a:rPr lang="cs-CZ" dirty="0"/>
              <a:t>jsou tu ale pozdní Beatles, experimentující a psychedelická skupina ovlivněná drogami a východní filozofií, kterou symbolizuje zarostlý John Lennon, exotické šaty a korálky. </a:t>
            </a:r>
            <a:endParaRPr lang="cs-CZ" dirty="0" smtClean="0"/>
          </a:p>
          <a:p>
            <a:r>
              <a:rPr lang="cs-CZ" dirty="0" smtClean="0"/>
              <a:t>Ta </a:t>
            </a:r>
            <a:r>
              <a:rPr lang="cs-CZ" dirty="0"/>
              <a:t>první spustila popularitu, ale teprve pozdní </a:t>
            </a:r>
            <a:r>
              <a:rPr lang="cs-CZ" dirty="0" smtClean="0"/>
              <a:t>		desky </a:t>
            </a:r>
            <a:r>
              <a:rPr lang="cs-CZ" b="1" dirty="0" err="1"/>
              <a:t>Sgt</a:t>
            </a:r>
            <a:r>
              <a:rPr lang="cs-CZ" b="1" dirty="0"/>
              <a:t>. </a:t>
            </a:r>
            <a:r>
              <a:rPr lang="cs-CZ" b="1" dirty="0" err="1"/>
              <a:t>Pepper's</a:t>
            </a:r>
            <a:r>
              <a:rPr lang="cs-CZ" b="1" dirty="0"/>
              <a:t> </a:t>
            </a:r>
            <a:r>
              <a:rPr lang="cs-CZ" b="1" dirty="0" err="1"/>
              <a:t>Lonely</a:t>
            </a:r>
            <a:r>
              <a:rPr lang="cs-CZ" b="1" dirty="0"/>
              <a:t> </a:t>
            </a:r>
            <a:r>
              <a:rPr lang="cs-CZ" b="1" dirty="0" err="1"/>
              <a:t>Hearts</a:t>
            </a:r>
            <a:r>
              <a:rPr lang="cs-CZ" b="1" dirty="0"/>
              <a:t> </a:t>
            </a:r>
            <a:r>
              <a:rPr lang="cs-CZ" b="1" dirty="0" smtClean="0"/>
              <a:t>		Club </a:t>
            </a:r>
            <a:r>
              <a:rPr lang="cs-CZ" b="1" dirty="0"/>
              <a:t>Band </a:t>
            </a:r>
            <a:r>
              <a:rPr lang="cs-CZ" dirty="0"/>
              <a:t>(1967),</a:t>
            </a:r>
            <a:r>
              <a:rPr lang="cs-CZ" b="1" dirty="0"/>
              <a:t> </a:t>
            </a:r>
            <a:r>
              <a:rPr lang="cs-CZ" b="1" dirty="0" err="1"/>
              <a:t>Magical</a:t>
            </a:r>
            <a:r>
              <a:rPr lang="cs-CZ" b="1" dirty="0"/>
              <a:t> </a:t>
            </a:r>
            <a:r>
              <a:rPr lang="cs-CZ" b="1" dirty="0" smtClean="0"/>
              <a:t>			</a:t>
            </a:r>
            <a:r>
              <a:rPr lang="cs-CZ" b="1" dirty="0" err="1" smtClean="0"/>
              <a:t>Mystery</a:t>
            </a:r>
            <a:r>
              <a:rPr lang="cs-CZ" b="1" dirty="0" smtClean="0"/>
              <a:t> </a:t>
            </a:r>
            <a:r>
              <a:rPr lang="cs-CZ" b="1" dirty="0"/>
              <a:t>Tour </a:t>
            </a:r>
            <a:r>
              <a:rPr lang="cs-CZ" dirty="0"/>
              <a:t>(1967), </a:t>
            </a:r>
            <a:r>
              <a:rPr lang="cs-CZ" b="1" dirty="0" err="1"/>
              <a:t>The</a:t>
            </a:r>
            <a:r>
              <a:rPr lang="cs-CZ" b="1" dirty="0"/>
              <a:t> Beatles </a:t>
            </a:r>
            <a:r>
              <a:rPr lang="cs-CZ" b="1" dirty="0" smtClean="0"/>
              <a:t>		(</a:t>
            </a:r>
            <a:r>
              <a:rPr lang="cs-CZ" b="1" dirty="0" err="1"/>
              <a:t>White</a:t>
            </a:r>
            <a:r>
              <a:rPr lang="cs-CZ" b="1" dirty="0"/>
              <a:t> Album) </a:t>
            </a:r>
            <a:r>
              <a:rPr lang="cs-CZ" dirty="0"/>
              <a:t>(1968) nebo </a:t>
            </a:r>
            <a:r>
              <a:rPr lang="cs-CZ" b="1" dirty="0" err="1"/>
              <a:t>Abbey</a:t>
            </a:r>
            <a:r>
              <a:rPr lang="cs-CZ" b="1" dirty="0"/>
              <a:t> </a:t>
            </a:r>
            <a:r>
              <a:rPr lang="cs-CZ" b="1" dirty="0" smtClean="0"/>
              <a:t>		</a:t>
            </a:r>
            <a:r>
              <a:rPr lang="cs-CZ" b="1" dirty="0" err="1" smtClean="0"/>
              <a:t>Road</a:t>
            </a:r>
            <a:r>
              <a:rPr lang="cs-CZ" b="1" dirty="0" smtClean="0"/>
              <a:t> </a:t>
            </a:r>
            <a:r>
              <a:rPr lang="cs-CZ" dirty="0"/>
              <a:t>(1969) </a:t>
            </a:r>
            <a:r>
              <a:rPr lang="cs-CZ" dirty="0" smtClean="0"/>
              <a:t>jsou </a:t>
            </a:r>
            <a:r>
              <a:rPr lang="cs-CZ" dirty="0"/>
              <a:t>kritikou </a:t>
            </a:r>
            <a:r>
              <a:rPr lang="cs-CZ" dirty="0" smtClean="0"/>
              <a:t>			považovány </a:t>
            </a:r>
            <a:r>
              <a:rPr lang="cs-CZ" dirty="0"/>
              <a:t>za geniální.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4198268"/>
            <a:ext cx="3528392" cy="25202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850443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jmenovali členové </a:t>
            </a:r>
            <a:r>
              <a:rPr lang="cs-CZ" dirty="0" err="1" smtClean="0"/>
              <a:t>The</a:t>
            </a:r>
            <a:r>
              <a:rPr lang="cs-CZ" dirty="0" smtClean="0"/>
              <a:t> Beatles?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John Lennon</a:t>
            </a:r>
          </a:p>
          <a:p>
            <a:r>
              <a:rPr lang="cs-CZ" dirty="0" smtClean="0"/>
              <a:t>Paul </a:t>
            </a:r>
            <a:r>
              <a:rPr lang="cs-CZ" dirty="0" err="1" smtClean="0"/>
              <a:t>McCartney</a:t>
            </a:r>
            <a:endParaRPr lang="cs-CZ" dirty="0" smtClean="0"/>
          </a:p>
          <a:p>
            <a:r>
              <a:rPr lang="cs-CZ" dirty="0" smtClean="0"/>
              <a:t>George Harrison</a:t>
            </a:r>
          </a:p>
          <a:p>
            <a:r>
              <a:rPr lang="cs-CZ" dirty="0" err="1" smtClean="0"/>
              <a:t>Ringo</a:t>
            </a:r>
            <a:r>
              <a:rPr lang="cs-CZ" dirty="0" smtClean="0"/>
              <a:t> </a:t>
            </a:r>
            <a:r>
              <a:rPr lang="cs-CZ" dirty="0" err="1" smtClean="0"/>
              <a:t>Starr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0322">
            <a:off x="4071464" y="2164864"/>
            <a:ext cx="3862063" cy="3862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Beatles---Let-it-be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979737" y="45643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11322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7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>
                <a:latin typeface="Snap ITC" pitchFamily="82" charset="0"/>
                <a:hlinkClick r:id="rId2"/>
              </a:rPr>
              <a:t>http</a:t>
            </a:r>
            <a:r>
              <a:rPr lang="cs-CZ" dirty="0">
                <a:latin typeface="Snap ITC" pitchFamily="82" charset="0"/>
                <a:hlinkClick r:id="rId2"/>
              </a:rPr>
              <a:t>://3.bp.blogspot.com/_</a:t>
            </a:r>
            <a:r>
              <a:rPr lang="cs-CZ" dirty="0" smtClean="0">
                <a:latin typeface="Snap ITC" pitchFamily="82" charset="0"/>
                <a:hlinkClick r:id="rId2"/>
              </a:rPr>
              <a:t>4zy9XFu1894/SBGlCIKPiaI/AAAAAAAAACA/N3jYn0j81d0/S1600-R/BeatlesLogoLARGEblack.jpg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tema.novinky.cz/beatles</a:t>
            </a:r>
            <a:endParaRPr lang="cs-CZ" dirty="0" smtClean="0">
              <a:latin typeface="Snap ITC" pitchFamily="82" charset="0"/>
            </a:endParaRPr>
          </a:p>
          <a:p>
            <a:r>
              <a:rPr lang="cs-CZ" smtClean="0">
                <a:latin typeface="Snap ITC" pitchFamily="82" charset="0"/>
                <a:hlinkClick r:id="rId4"/>
              </a:rPr>
              <a:t>http</a:t>
            </a:r>
            <a:r>
              <a:rPr lang="cs-CZ" dirty="0">
                <a:latin typeface="Snap ITC" pitchFamily="82" charset="0"/>
                <a:hlinkClick r:id="rId4"/>
              </a:rPr>
              <a:t>://</a:t>
            </a:r>
            <a:r>
              <a:rPr lang="cs-CZ" dirty="0" smtClean="0">
                <a:latin typeface="Snap ITC" pitchFamily="82" charset="0"/>
                <a:hlinkClick r:id="rId4"/>
              </a:rPr>
              <a:t>www.uloz.to/9548111/013-the-beatles-yesterday-mp3?utm_source=search&amp;utm_campaign=1&amp;utm_medium=all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5"/>
              </a:rPr>
              <a:t>http://</a:t>
            </a:r>
            <a:r>
              <a:rPr lang="cs-CZ" dirty="0" smtClean="0">
                <a:latin typeface="Snap ITC" pitchFamily="82" charset="0"/>
                <a:hlinkClick r:id="rId5"/>
              </a:rPr>
              <a:t>www.uloz.to/10101171/beatles-let-it-be-mp3?utm_source=search&amp;utm_campaign=1&amp;utm_medium=all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6"/>
              </a:rPr>
              <a:t>http://</a:t>
            </a:r>
            <a:r>
              <a:rPr lang="cs-CZ" dirty="0" smtClean="0">
                <a:latin typeface="Snap ITC" pitchFamily="82" charset="0"/>
                <a:hlinkClick r:id="rId6"/>
              </a:rPr>
              <a:t>www.uloz.to/7364610/the-beatles-love-me-do-mp3?utm_source=search&amp;utm_campaign=1&amp;utm_medium=all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7"/>
              </a:rPr>
              <a:t>http://</a:t>
            </a:r>
            <a:r>
              <a:rPr lang="cs-CZ" dirty="0" smtClean="0">
                <a:latin typeface="Snap ITC" pitchFamily="82" charset="0"/>
                <a:hlinkClick r:id="rId7"/>
              </a:rPr>
              <a:t>img.ihned.cz/attachment.php/470/13745470/aostuv345DEGIKLMNklWbepqz1ST2AVm/beatles.jpg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8"/>
              </a:rPr>
              <a:t>http://</a:t>
            </a:r>
            <a:r>
              <a:rPr lang="cs-CZ" dirty="0" smtClean="0">
                <a:latin typeface="Snap ITC" pitchFamily="82" charset="0"/>
                <a:hlinkClick r:id="rId8"/>
              </a:rPr>
              <a:t>filmfan.cz/wp-content/uploads/beatles-yellow-submarine-characters.jpg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9"/>
              </a:rPr>
              <a:t>http://</a:t>
            </a:r>
            <a:r>
              <a:rPr lang="cs-CZ" dirty="0" smtClean="0">
                <a:latin typeface="Snap ITC" pitchFamily="82" charset="0"/>
                <a:hlinkClick r:id="rId9"/>
              </a:rPr>
              <a:t>johnlennonbeatles.com/wp-content/uploads/2009/08/beatles-balancing-photo.jpg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0"/>
              </a:rPr>
              <a:t>http://</a:t>
            </a:r>
            <a:r>
              <a:rPr lang="cs-CZ" dirty="0" smtClean="0">
                <a:latin typeface="Snap ITC" pitchFamily="82" charset="0"/>
                <a:hlinkClick r:id="rId10"/>
              </a:rPr>
              <a:t>www.lightfmradio.com/upload/yoko-ono.jpg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1"/>
              </a:rPr>
              <a:t>http://</a:t>
            </a:r>
            <a:r>
              <a:rPr lang="cs-CZ" dirty="0" smtClean="0">
                <a:latin typeface="Snap ITC" pitchFamily="82" charset="0"/>
                <a:hlinkClick r:id="rId11"/>
              </a:rPr>
              <a:t>www.youtube.com/watch?v=he0B0VMxCsw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2"/>
              </a:rPr>
              <a:t>http://</a:t>
            </a:r>
            <a:r>
              <a:rPr lang="cs-CZ" dirty="0" smtClean="0">
                <a:latin typeface="Snap ITC" pitchFamily="82" charset="0"/>
                <a:hlinkClick r:id="rId12"/>
              </a:rPr>
              <a:t>www.youtube.com/watch?v=TU7JjJJZi1Q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3"/>
              </a:rPr>
              <a:t>http://</a:t>
            </a:r>
            <a:r>
              <a:rPr lang="cs-CZ" dirty="0" smtClean="0">
                <a:latin typeface="Snap ITC" pitchFamily="82" charset="0"/>
                <a:hlinkClick r:id="rId13"/>
              </a:rPr>
              <a:t>fc06.deviantart.net/fs23/f/2007/351/3/d/John_Lennon_by_Alleycatsgarden.jpg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4"/>
              </a:rPr>
              <a:t>http://</a:t>
            </a:r>
            <a:r>
              <a:rPr lang="cs-CZ" dirty="0" smtClean="0">
                <a:latin typeface="Snap ITC" pitchFamily="82" charset="0"/>
                <a:hlinkClick r:id="rId14"/>
              </a:rPr>
              <a:t>upload.wikimedia.org/wikipedia/commons/d/df/The_Fabs.JPG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5"/>
              </a:rPr>
              <a:t>http://</a:t>
            </a:r>
            <a:r>
              <a:rPr lang="cs-CZ" dirty="0" smtClean="0">
                <a:latin typeface="Snap ITC" pitchFamily="82" charset="0"/>
                <a:hlinkClick r:id="rId15"/>
              </a:rPr>
              <a:t>www.crazy-downloads.com/wp-content/uploads/2011/06/Beatles.jpg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6"/>
              </a:rPr>
              <a:t>http://</a:t>
            </a:r>
            <a:r>
              <a:rPr lang="cs-CZ" dirty="0" smtClean="0">
                <a:latin typeface="Snap ITC" pitchFamily="82" charset="0"/>
                <a:hlinkClick r:id="rId16"/>
              </a:rPr>
              <a:t>www.pslib.cz/michal.niepel/TheBeatles.jpg</a:t>
            </a:r>
            <a:endParaRPr lang="cs-CZ" dirty="0" smtClean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6430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II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hudbyII</Template>
  <TotalTime>854</TotalTime>
  <Words>368</Words>
  <Application>Microsoft Office PowerPoint</Application>
  <PresentationFormat>Předvádění na obrazovce (4:3)</PresentationFormat>
  <Paragraphs>64</Paragraphs>
  <Slides>11</Slides>
  <Notes>0</Notes>
  <HiddenSlides>0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Vznik a vývoj populární hudbyII</vt:lpstr>
      <vt:lpstr>Snímek 1</vt:lpstr>
      <vt:lpstr>The Beatles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Jak se jmenovali členové The Beatles?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Beatles</dc:title>
  <dc:creator>OEM; Jana Malá</dc:creator>
  <cp:lastModifiedBy>Vaše jméno</cp:lastModifiedBy>
  <cp:revision>28</cp:revision>
  <dcterms:created xsi:type="dcterms:W3CDTF">2011-08-30T09:40:11Z</dcterms:created>
  <dcterms:modified xsi:type="dcterms:W3CDTF">2012-07-25T18:16:50Z</dcterms:modified>
</cp:coreProperties>
</file>