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68" r:id="rId2"/>
    <p:sldId id="256" r:id="rId3"/>
    <p:sldId id="257" r:id="rId4"/>
    <p:sldId id="259" r:id="rId5"/>
    <p:sldId id="258" r:id="rId6"/>
    <p:sldId id="266" r:id="rId7"/>
    <p:sldId id="267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049" autoAdjust="0"/>
    <p:restoredTop sz="94676" autoAdjust="0"/>
  </p:normalViewPr>
  <p:slideViewPr>
    <p:cSldViewPr>
      <p:cViewPr varScale="1">
        <p:scale>
          <a:sx n="66" d="100"/>
          <a:sy n="66" d="100"/>
        </p:scale>
        <p:origin x="-6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23B29-AC0D-4B2E-A3B0-D9B009D6AEF5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19D7EC-350A-4660-AFCC-28930B8094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987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1600200"/>
          </a:xfrm>
        </p:spPr>
        <p:txBody>
          <a:bodyPr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7502" y="3276600"/>
            <a:ext cx="4433047" cy="685800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8816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3640"/>
            <a:ext cx="2895600" cy="255494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reeform 10"/>
          <p:cNvSpPr/>
          <p:nvPr/>
        </p:nvSpPr>
        <p:spPr>
          <a:xfrm flipH="1">
            <a:off x="215153" y="381001"/>
            <a:ext cx="2639924" cy="5029200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29730 w 2928136"/>
              <a:gd name="connsiteY1" fmla="*/ 1463460 h 5548763"/>
              <a:gd name="connsiteX2" fmla="*/ 958067 w 2928136"/>
              <a:gd name="connsiteY2" fmla="*/ 1554822 h 5548763"/>
              <a:gd name="connsiteX3" fmla="*/ 2928136 w 2928136"/>
              <a:gd name="connsiteY3" fmla="*/ 107023 h 5548763"/>
              <a:gd name="connsiteX4" fmla="*/ 228600 w 2928136"/>
              <a:gd name="connsiteY4" fmla="*/ 2501761 h 5548763"/>
              <a:gd name="connsiteX5" fmla="*/ 2470934 w 2928136"/>
              <a:gd name="connsiteY5" fmla="*/ 1696096 h 5548763"/>
              <a:gd name="connsiteX6" fmla="*/ 0 w 2928136"/>
              <a:gd name="connsiteY6" fmla="*/ 1053958 h 5548763"/>
              <a:gd name="connsiteX7" fmla="*/ 0 w 2928136"/>
              <a:gd name="connsiteY7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102755 w 3030891"/>
              <a:gd name="connsiteY0" fmla="*/ 1053955 h 5548763"/>
              <a:gd name="connsiteX1" fmla="*/ 722768 w 3030891"/>
              <a:gd name="connsiteY1" fmla="*/ 1301228 h 5548763"/>
              <a:gd name="connsiteX2" fmla="*/ 1032485 w 3030891"/>
              <a:gd name="connsiteY2" fmla="*/ 1463460 h 5548763"/>
              <a:gd name="connsiteX3" fmla="*/ 1060822 w 3030891"/>
              <a:gd name="connsiteY3" fmla="*/ 1554822 h 5548763"/>
              <a:gd name="connsiteX4" fmla="*/ 3030891 w 3030891"/>
              <a:gd name="connsiteY4" fmla="*/ 107023 h 5548763"/>
              <a:gd name="connsiteX5" fmla="*/ 331355 w 3030891"/>
              <a:gd name="connsiteY5" fmla="*/ 2501761 h 5548763"/>
              <a:gd name="connsiteX6" fmla="*/ 2573689 w 3030891"/>
              <a:gd name="connsiteY6" fmla="*/ 1696096 h 5548763"/>
              <a:gd name="connsiteX7" fmla="*/ 102755 w 3030891"/>
              <a:gd name="connsiteY7" fmla="*/ 1053958 h 5548763"/>
              <a:gd name="connsiteX8" fmla="*/ 102755 w 3030891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57466 w 2928136"/>
              <a:gd name="connsiteY2" fmla="*/ 54258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296942 w 3225078"/>
              <a:gd name="connsiteY0" fmla="*/ 1053955 h 5578260"/>
              <a:gd name="connsiteX1" fmla="*/ 916955 w 3225078"/>
              <a:gd name="connsiteY1" fmla="*/ 1301228 h 5578260"/>
              <a:gd name="connsiteX2" fmla="*/ 986944 w 3225078"/>
              <a:gd name="connsiteY2" fmla="*/ 4740060 h 5578260"/>
              <a:gd name="connsiteX3" fmla="*/ 1255009 w 3225078"/>
              <a:gd name="connsiteY3" fmla="*/ 1554822 h 5578260"/>
              <a:gd name="connsiteX4" fmla="*/ 3225078 w 3225078"/>
              <a:gd name="connsiteY4" fmla="*/ 107023 h 5578260"/>
              <a:gd name="connsiteX5" fmla="*/ 525542 w 3225078"/>
              <a:gd name="connsiteY5" fmla="*/ 2501761 h 5578260"/>
              <a:gd name="connsiteX6" fmla="*/ 2767876 w 3225078"/>
              <a:gd name="connsiteY6" fmla="*/ 1696096 h 5578260"/>
              <a:gd name="connsiteX7" fmla="*/ 296942 w 3225078"/>
              <a:gd name="connsiteY7" fmla="*/ 1053958 h 5578260"/>
              <a:gd name="connsiteX8" fmla="*/ 296942 w 3225078"/>
              <a:gd name="connsiteY8" fmla="*/ 1053955 h 5578260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8136" h="5578260">
                <a:moveTo>
                  <a:pt x="0" y="1053955"/>
                </a:moveTo>
                <a:cubicBezTo>
                  <a:pt x="849961" y="667873"/>
                  <a:pt x="530324" y="4656582"/>
                  <a:pt x="690002" y="4740060"/>
                </a:cubicBezTo>
                <a:cubicBezTo>
                  <a:pt x="746344" y="4782326"/>
                  <a:pt x="625000" y="1780895"/>
                  <a:pt x="958067" y="1554822"/>
                </a:cubicBezTo>
                <a:cubicBezTo>
                  <a:pt x="1204042" y="2617693"/>
                  <a:pt x="2516314" y="0"/>
                  <a:pt x="2928136" y="107023"/>
                </a:cubicBezTo>
                <a:cubicBezTo>
                  <a:pt x="1435513" y="2045643"/>
                  <a:pt x="468189" y="5267469"/>
                  <a:pt x="228600" y="2501761"/>
                </a:cubicBezTo>
                <a:cubicBezTo>
                  <a:pt x="360324" y="5578260"/>
                  <a:pt x="2153781" y="2236695"/>
                  <a:pt x="2470934" y="1696096"/>
                </a:cubicBezTo>
                <a:cubicBezTo>
                  <a:pt x="429222" y="2772608"/>
                  <a:pt x="411822" y="1160981"/>
                  <a:pt x="0" y="1053958"/>
                </a:cubicBezTo>
                <a:lnTo>
                  <a:pt x="0" y="1053955"/>
                </a:ln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63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126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7" name="Group 32"/>
          <p:cNvGrpSpPr/>
          <p:nvPr/>
        </p:nvGrpSpPr>
        <p:grpSpPr>
          <a:xfrm>
            <a:off x="6941417" y="5105400"/>
            <a:ext cx="2238442" cy="2005669"/>
            <a:chOff x="2810256" y="4943398"/>
            <a:chExt cx="2238442" cy="2005669"/>
          </a:xfrm>
        </p:grpSpPr>
        <p:sp>
          <p:nvSpPr>
            <p:cNvPr id="10" name="Freeform 9"/>
            <p:cNvSpPr>
              <a:spLocks noChangeAspect="1"/>
            </p:cNvSpPr>
            <p:nvPr/>
          </p:nvSpPr>
          <p:spPr>
            <a:xfrm rot="6563566" flipH="1" flipV="1">
              <a:off x="2928137" y="544273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3359071" y="482551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3613937" y="5236996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Freeform 12"/>
            <p:cNvSpPr>
              <a:spLocks noChangeAspect="1"/>
            </p:cNvSpPr>
            <p:nvPr/>
          </p:nvSpPr>
          <p:spPr>
            <a:xfrm rot="6563566" flipH="1" flipV="1">
              <a:off x="3209136" y="5914804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0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Freeform 15"/>
            <p:cNvSpPr>
              <a:spLocks noChangeAspect="1"/>
            </p:cNvSpPr>
            <p:nvPr/>
          </p:nvSpPr>
          <p:spPr>
            <a:xfrm rot="6563566" flipH="1" flipV="1">
              <a:off x="4014435" y="56584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5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6665913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50000">
                      <a:schemeClr val="tx1">
                        <a:lumMod val="75000"/>
                        <a:lumOff val="25000"/>
                        <a:alpha val="90000"/>
                      </a:schemeClr>
                    </a:gs>
                    <a:gs pos="100000">
                      <a:schemeClr val="tx1">
                        <a:lumMod val="50000"/>
                        <a:lumOff val="50000"/>
                        <a:alpha val="90000"/>
                      </a:schemeClr>
                    </a:gs>
                  </a:gsLst>
                  <a:lin ang="54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799" y="3910013"/>
            <a:ext cx="4532313" cy="8143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5768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1309"/>
            <a:ext cx="2895600" cy="255494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28432" y="6208059"/>
            <a:ext cx="1048872" cy="6858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>
          <a:xfrm rot="5400000" flipH="1" flipV="1">
            <a:off x="5782442" y="1304158"/>
            <a:ext cx="4208515" cy="3124199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1275236 w 4203372"/>
              <a:gd name="connsiteY0" fmla="*/ 1810262 h 6305070"/>
              <a:gd name="connsiteX1" fmla="*/ 2233303 w 4203372"/>
              <a:gd name="connsiteY1" fmla="*/ 2311129 h 6305070"/>
              <a:gd name="connsiteX2" fmla="*/ 4203372 w 4203372"/>
              <a:gd name="connsiteY2" fmla="*/ 863330 h 6305070"/>
              <a:gd name="connsiteX3" fmla="*/ 1503836 w 4203372"/>
              <a:gd name="connsiteY3" fmla="*/ 3258068 h 6305070"/>
              <a:gd name="connsiteX4" fmla="*/ 3746170 w 4203372"/>
              <a:gd name="connsiteY4" fmla="*/ 2452403 h 6305070"/>
              <a:gd name="connsiteX5" fmla="*/ 1275236 w 4203372"/>
              <a:gd name="connsiteY5" fmla="*/ 1810265 h 6305070"/>
              <a:gd name="connsiteX6" fmla="*/ 1275236 w 4203372"/>
              <a:gd name="connsiteY6" fmla="*/ 1810262 h 6305070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844930 w 3773066"/>
              <a:gd name="connsiteY0" fmla="*/ 2505027 h 6999835"/>
              <a:gd name="connsiteX1" fmla="*/ 1802997 w 3773066"/>
              <a:gd name="connsiteY1" fmla="*/ 3005894 h 6999835"/>
              <a:gd name="connsiteX2" fmla="*/ 3773066 w 3773066"/>
              <a:gd name="connsiteY2" fmla="*/ 1558095 h 6999835"/>
              <a:gd name="connsiteX3" fmla="*/ 1073530 w 3773066"/>
              <a:gd name="connsiteY3" fmla="*/ 3952833 h 6999835"/>
              <a:gd name="connsiteX4" fmla="*/ 3315864 w 3773066"/>
              <a:gd name="connsiteY4" fmla="*/ 3147168 h 6999835"/>
              <a:gd name="connsiteX5" fmla="*/ 844930 w 3773066"/>
              <a:gd name="connsiteY5" fmla="*/ 2505030 h 6999835"/>
              <a:gd name="connsiteX6" fmla="*/ 844930 w 3773066"/>
              <a:gd name="connsiteY6" fmla="*/ 2505027 h 6999835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869139 w 4797275"/>
              <a:gd name="connsiteY0" fmla="*/ 2392968 h 6887776"/>
              <a:gd name="connsiteX1" fmla="*/ 2827206 w 4797275"/>
              <a:gd name="connsiteY1" fmla="*/ 2893835 h 6887776"/>
              <a:gd name="connsiteX2" fmla="*/ 4797275 w 4797275"/>
              <a:gd name="connsiteY2" fmla="*/ 1446036 h 6887776"/>
              <a:gd name="connsiteX3" fmla="*/ 2097739 w 4797275"/>
              <a:gd name="connsiteY3" fmla="*/ 3840774 h 6887776"/>
              <a:gd name="connsiteX4" fmla="*/ 4340073 w 4797275"/>
              <a:gd name="connsiteY4" fmla="*/ 3035109 h 6887776"/>
              <a:gd name="connsiteX5" fmla="*/ 1869139 w 4797275"/>
              <a:gd name="connsiteY5" fmla="*/ 2392971 h 6887776"/>
              <a:gd name="connsiteX6" fmla="*/ 1869139 w 4797275"/>
              <a:gd name="connsiteY6" fmla="*/ 2392968 h 6887776"/>
              <a:gd name="connsiteX0" fmla="*/ 1869139 w 4797275"/>
              <a:gd name="connsiteY0" fmla="*/ 2433309 h 6928117"/>
              <a:gd name="connsiteX1" fmla="*/ 2827206 w 4797275"/>
              <a:gd name="connsiteY1" fmla="*/ 2934176 h 6928117"/>
              <a:gd name="connsiteX2" fmla="*/ 4797275 w 4797275"/>
              <a:gd name="connsiteY2" fmla="*/ 1486377 h 6928117"/>
              <a:gd name="connsiteX3" fmla="*/ 2097739 w 4797275"/>
              <a:gd name="connsiteY3" fmla="*/ 3881115 h 6928117"/>
              <a:gd name="connsiteX4" fmla="*/ 4340073 w 4797275"/>
              <a:gd name="connsiteY4" fmla="*/ 3075450 h 6928117"/>
              <a:gd name="connsiteX5" fmla="*/ 1869139 w 4797275"/>
              <a:gd name="connsiteY5" fmla="*/ 2433312 h 6928117"/>
              <a:gd name="connsiteX6" fmla="*/ 1869139 w 4797275"/>
              <a:gd name="connsiteY6" fmla="*/ 2433309 h 6928117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3269869 w 4797275"/>
              <a:gd name="connsiteY5" fmla="*/ 2756647 h 7026729"/>
              <a:gd name="connsiteX6" fmla="*/ 1869139 w 4797275"/>
              <a:gd name="connsiteY6" fmla="*/ 2531924 h 7026729"/>
              <a:gd name="connsiteX7" fmla="*/ 1869139 w 4797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6324598"/>
              <a:gd name="connsiteY0" fmla="*/ 2531921 h 7331529"/>
              <a:gd name="connsiteX1" fmla="*/ 2827206 w 6324598"/>
              <a:gd name="connsiteY1" fmla="*/ 3032788 h 7331529"/>
              <a:gd name="connsiteX2" fmla="*/ 5940275 w 6324598"/>
              <a:gd name="connsiteY2" fmla="*/ 2423189 h 7331529"/>
              <a:gd name="connsiteX3" fmla="*/ 5831539 w 6324598"/>
              <a:gd name="connsiteY3" fmla="*/ 4284527 h 7331529"/>
              <a:gd name="connsiteX4" fmla="*/ 4568673 w 6324598"/>
              <a:gd name="connsiteY4" fmla="*/ 3174062 h 7331529"/>
              <a:gd name="connsiteX5" fmla="*/ 3269869 w 6324598"/>
              <a:gd name="connsiteY5" fmla="*/ 2756647 h 7331529"/>
              <a:gd name="connsiteX6" fmla="*/ 1869139 w 6324598"/>
              <a:gd name="connsiteY6" fmla="*/ 2531924 h 7331529"/>
              <a:gd name="connsiteX7" fmla="*/ 1869139 w 63245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1869139 w 6934198"/>
              <a:gd name="connsiteY5" fmla="*/ 2531924 h 7331529"/>
              <a:gd name="connsiteX6" fmla="*/ 1869139 w 6934198"/>
              <a:gd name="connsiteY6" fmla="*/ 2531921 h 7331529"/>
              <a:gd name="connsiteX0" fmla="*/ 1869139 w 6911785"/>
              <a:gd name="connsiteY0" fmla="*/ 2531921 h 7336788"/>
              <a:gd name="connsiteX1" fmla="*/ 2827206 w 6911785"/>
              <a:gd name="connsiteY1" fmla="*/ 3032788 h 7336788"/>
              <a:gd name="connsiteX2" fmla="*/ 5940275 w 6911785"/>
              <a:gd name="connsiteY2" fmla="*/ 2423189 h 7336788"/>
              <a:gd name="connsiteX3" fmla="*/ 6441139 w 6911785"/>
              <a:gd name="connsiteY3" fmla="*/ 4284527 h 7336788"/>
              <a:gd name="connsiteX4" fmla="*/ 4568673 w 6911785"/>
              <a:gd name="connsiteY4" fmla="*/ 3174062 h 7336788"/>
              <a:gd name="connsiteX5" fmla="*/ 1869139 w 6911785"/>
              <a:gd name="connsiteY5" fmla="*/ 2531924 h 7336788"/>
              <a:gd name="connsiteX6" fmla="*/ 1869139 w 6911785"/>
              <a:gd name="connsiteY6" fmla="*/ 2531921 h 7336788"/>
              <a:gd name="connsiteX0" fmla="*/ 1869139 w 7024741"/>
              <a:gd name="connsiteY0" fmla="*/ 2531921 h 7336788"/>
              <a:gd name="connsiteX1" fmla="*/ 2827206 w 7024741"/>
              <a:gd name="connsiteY1" fmla="*/ 3032788 h 7336788"/>
              <a:gd name="connsiteX2" fmla="*/ 5940275 w 7024741"/>
              <a:gd name="connsiteY2" fmla="*/ 2423189 h 7336788"/>
              <a:gd name="connsiteX3" fmla="*/ 6441139 w 7024741"/>
              <a:gd name="connsiteY3" fmla="*/ 4284527 h 7336788"/>
              <a:gd name="connsiteX4" fmla="*/ 4568673 w 7024741"/>
              <a:gd name="connsiteY4" fmla="*/ 3174062 h 7336788"/>
              <a:gd name="connsiteX5" fmla="*/ 1869139 w 7024741"/>
              <a:gd name="connsiteY5" fmla="*/ 2531924 h 7336788"/>
              <a:gd name="connsiteX6" fmla="*/ 1869139 w 7024741"/>
              <a:gd name="connsiteY6" fmla="*/ 2531921 h 7336788"/>
              <a:gd name="connsiteX0" fmla="*/ 2685372 w 6756508"/>
              <a:gd name="connsiteY0" fmla="*/ 2531921 h 5551239"/>
              <a:gd name="connsiteX1" fmla="*/ 3643439 w 6756508"/>
              <a:gd name="connsiteY1" fmla="*/ 3032788 h 5551239"/>
              <a:gd name="connsiteX2" fmla="*/ 6756508 w 6756508"/>
              <a:gd name="connsiteY2" fmla="*/ 2423189 h 5551239"/>
              <a:gd name="connsiteX3" fmla="*/ 0 w 6756508"/>
              <a:gd name="connsiteY3" fmla="*/ 2498978 h 5551239"/>
              <a:gd name="connsiteX4" fmla="*/ 5384906 w 6756508"/>
              <a:gd name="connsiteY4" fmla="*/ 3174062 h 5551239"/>
              <a:gd name="connsiteX5" fmla="*/ 2685372 w 6756508"/>
              <a:gd name="connsiteY5" fmla="*/ 2531924 h 5551239"/>
              <a:gd name="connsiteX6" fmla="*/ 2685372 w 6756508"/>
              <a:gd name="connsiteY6" fmla="*/ 2531921 h 5551239"/>
              <a:gd name="connsiteX0" fmla="*/ 2685372 w 6756508"/>
              <a:gd name="connsiteY0" fmla="*/ 2531921 h 5663722"/>
              <a:gd name="connsiteX1" fmla="*/ 3643439 w 6756508"/>
              <a:gd name="connsiteY1" fmla="*/ 3032788 h 5663722"/>
              <a:gd name="connsiteX2" fmla="*/ 6756508 w 6756508"/>
              <a:gd name="connsiteY2" fmla="*/ 2423189 h 5663722"/>
              <a:gd name="connsiteX3" fmla="*/ 0 w 6756508"/>
              <a:gd name="connsiteY3" fmla="*/ 2498978 h 5663722"/>
              <a:gd name="connsiteX4" fmla="*/ 5384906 w 6756508"/>
              <a:gd name="connsiteY4" fmla="*/ 3174062 h 5663722"/>
              <a:gd name="connsiteX5" fmla="*/ 2685372 w 6756508"/>
              <a:gd name="connsiteY5" fmla="*/ 2531924 h 5663722"/>
              <a:gd name="connsiteX6" fmla="*/ 2685372 w 6756508"/>
              <a:gd name="connsiteY6" fmla="*/ 2531921 h 5663722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6508" h="4203685">
                <a:moveTo>
                  <a:pt x="2685372" y="1071887"/>
                </a:moveTo>
                <a:cubicBezTo>
                  <a:pt x="3004728" y="1238842"/>
                  <a:pt x="3929746" y="843385"/>
                  <a:pt x="3643439" y="1572751"/>
                </a:cubicBezTo>
                <a:cubicBezTo>
                  <a:pt x="5291114" y="2384738"/>
                  <a:pt x="5802321" y="0"/>
                  <a:pt x="6756508" y="963152"/>
                </a:cubicBezTo>
                <a:cubicBezTo>
                  <a:pt x="5263885" y="2901772"/>
                  <a:pt x="583602" y="3607661"/>
                  <a:pt x="0" y="1038941"/>
                </a:cubicBezTo>
                <a:cubicBezTo>
                  <a:pt x="438400" y="4203685"/>
                  <a:pt x="5067753" y="2254624"/>
                  <a:pt x="5384906" y="1714025"/>
                </a:cubicBezTo>
                <a:cubicBezTo>
                  <a:pt x="4622906" y="1421925"/>
                  <a:pt x="3135294" y="1178910"/>
                  <a:pt x="2685372" y="1071887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120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60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7360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9638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1660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73938" y="1722279"/>
            <a:ext cx="2834640" cy="639762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>
              <a:buNone/>
              <a:defRPr sz="2000" b="1" kern="1200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Freeform 9"/>
          <p:cNvSpPr/>
          <p:nvPr/>
        </p:nvSpPr>
        <p:spPr>
          <a:xfrm>
            <a:off x="1737360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4959638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7360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9638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6" name="Group 5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5" name="Freeform 4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Freeform 5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49941"/>
            <a:ext cx="3886200" cy="54864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5353" y="2516841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5353" y="1526241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4666129" y="523718"/>
            <a:ext cx="4114800" cy="572826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656" y="1527048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7760" y="786384"/>
            <a:ext cx="3611880" cy="5212080"/>
          </a:xfrm>
          <a:effectLst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9656" y="2514600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65163"/>
            <a:ext cx="1411288" cy="5461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9138" y="665163"/>
            <a:ext cx="4487862" cy="5461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1679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279" y="6498874"/>
            <a:ext cx="2133600" cy="256032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fld id="{95EC1D4A-A796-47C3-A63E-CE236FB377E2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412"/>
            <a:ext cx="2895600" cy="255494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894" y="6208059"/>
            <a:ext cx="1048872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>
              <a:defRPr sz="2800" b="1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gradFill>
            <a:gsLst>
              <a:gs pos="0">
                <a:schemeClr val="tx1">
                  <a:alpha val="90000"/>
                </a:schemeClr>
              </a:gs>
              <a:gs pos="50000">
                <a:schemeClr val="tx1">
                  <a:lumMod val="75000"/>
                  <a:lumOff val="25000"/>
                  <a:alpha val="90000"/>
                </a:schemeClr>
              </a:gs>
              <a:gs pos="100000">
                <a:schemeClr val="tx1">
                  <a:lumMod val="50000"/>
                  <a:lumOff val="50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tx1"/>
        </a:buClr>
        <a:buSzPct val="80000"/>
        <a:buFont typeface="Wingdings" pitchFamily="2" charset="2"/>
        <a:buChar char="v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577850" indent="-228600" algn="l" defTabSz="914400" rtl="0" eaLnBrk="1" latinLnBrk="0" hangingPunct="1">
        <a:spcBef>
          <a:spcPts val="1200"/>
        </a:spcBef>
        <a:buSzPct val="100000"/>
        <a:buFont typeface="Wingdings" pitchFamily="2" charset="2"/>
        <a:buChar char="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200"/>
        </a:spcBef>
        <a:buClr>
          <a:schemeClr val="accent4"/>
        </a:buClr>
        <a:buSzPct val="100000"/>
        <a:buFont typeface="Wingdings" pitchFamily="2" charset="2"/>
        <a:buChar char="w"/>
        <a:defRPr sz="20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1035050" indent="-228600" algn="l" defTabSz="914400" rtl="0" eaLnBrk="1" latinLnBrk="0" hangingPunct="1">
        <a:spcBef>
          <a:spcPts val="1200"/>
        </a:spcBef>
        <a:buClr>
          <a:schemeClr val="accent2"/>
        </a:buClr>
        <a:buFont typeface="Wingdings" pitchFamily="2" charset="2"/>
        <a:buChar char=""/>
        <a:defRPr sz="18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263650" indent="-228600" algn="l" defTabSz="914400" rtl="0" eaLnBrk="1" latinLnBrk="0" hangingPunct="1">
        <a:spcBef>
          <a:spcPts val="1200"/>
        </a:spcBef>
        <a:buClr>
          <a:schemeClr val="accent3"/>
        </a:buClr>
        <a:buSzPct val="100000"/>
        <a:buFont typeface="Wingdings" pitchFamily="2" charset="2"/>
        <a:buChar char="w"/>
        <a:defRPr sz="16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2.mp3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mp3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4.wma"/><Relationship Id="rId2" Type="http://schemas.openxmlformats.org/officeDocument/2006/relationships/audio" Target="../media/media3.wma"/><Relationship Id="rId1" Type="http://schemas.microsoft.com/office/2007/relationships/media" Target="../media/media3.wma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4.wma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905208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artificiální hudby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VY_32_INOVACE_01_Artificiální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hudba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8314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1412776"/>
            <a:ext cx="7704856" cy="2880320"/>
          </a:xfrm>
          <a:effectLst>
            <a:outerShdw blurRad="50800" dist="88900" dir="60000" algn="ctr" rotWithShape="0">
              <a:schemeClr val="accent5">
                <a:lumMod val="60000"/>
                <a:lumOff val="40000"/>
              </a:scheme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cs-CZ" sz="7200" dirty="0" smtClean="0"/>
              <a:t>ARTIFICIÁLNÍ HUDBA</a:t>
            </a:r>
            <a:endParaRPr lang="cs-CZ" sz="7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634997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Jana Malá, 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3468488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50800" dir="60000" algn="ctr" rotWithShape="0">
              <a:schemeClr val="accent5">
                <a:lumMod val="60000"/>
                <a:lumOff val="40000"/>
              </a:schemeClr>
            </a:outerShdw>
          </a:effectLst>
        </p:spPr>
        <p:txBody>
          <a:bodyPr>
            <a:normAutofit/>
          </a:bodyPr>
          <a:lstStyle/>
          <a:p>
            <a:r>
              <a:rPr lang="cs-CZ" dirty="0" smtClean="0"/>
              <a:t>ARTIFICIÁLNÍ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1746274"/>
            <a:ext cx="6041679" cy="4373563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ART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Artificiální = umělecká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Vážná- nepřesné pojmenování, může být i veselá. Např.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Klasická- také nepřesné, vzniká i v jiném období než v klasicismu 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7" name="4. B.Smetana-Proc bychom se netesili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04248" y="3933056"/>
            <a:ext cx="609600" cy="609600"/>
          </a:xfrm>
          <a:prstGeom prst="rect">
            <a:avLst/>
          </a:prstGeom>
        </p:spPr>
      </p:pic>
      <p:pic>
        <p:nvPicPr>
          <p:cNvPr id="8" name="22. Bach Toccata d moll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449755" y="5949280"/>
            <a:ext cx="609600" cy="6096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55576" y="62373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97627" y="1772816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 umění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81495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0" dur="16641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6" dur="18743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Je složitá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Klade si vysoké umělecké a hudební cíle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Je nadčasová= nepodléhá módě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" name="1. fanfary-z-opery-libuse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568147" y="4509120"/>
            <a:ext cx="609600" cy="609600"/>
          </a:xfrm>
          <a:prstGeom prst="rect">
            <a:avLst/>
          </a:prstGeom>
        </p:spPr>
      </p:pic>
      <p:pic>
        <p:nvPicPr>
          <p:cNvPr id="2" name="02 F. Mendelssohn-Bartholdy_Sen noci svatojánské, Svatební pochod.wma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6136" y="453219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237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932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736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2051720" y="476672"/>
            <a:ext cx="7092280" cy="4373563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Kdo ji tvoří?</a:t>
            </a:r>
          </a:p>
          <a:p>
            <a:r>
              <a:rPr lang="cs-CZ" sz="3600" b="1" dirty="0">
                <a:solidFill>
                  <a:schemeClr val="tx1"/>
                </a:solidFill>
              </a:rPr>
              <a:t>Hudba </a:t>
            </a:r>
            <a:r>
              <a:rPr lang="cs-CZ" sz="3600" b="1" dirty="0" smtClean="0">
                <a:solidFill>
                  <a:schemeClr val="tx1"/>
                </a:solidFill>
              </a:rPr>
              <a:t>je tvořená </a:t>
            </a:r>
            <a:r>
              <a:rPr lang="cs-CZ" sz="3600" b="1" dirty="0">
                <a:solidFill>
                  <a:schemeClr val="tx1"/>
                </a:solidFill>
              </a:rPr>
              <a:t>vzdělanými odborníky- </a:t>
            </a:r>
            <a:r>
              <a:rPr lang="cs-CZ" sz="3600" b="1" dirty="0" smtClean="0">
                <a:solidFill>
                  <a:schemeClr val="tx1"/>
                </a:solidFill>
              </a:rPr>
              <a:t>skladateli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Kdo ji hraje a zpívá?</a:t>
            </a:r>
            <a:endParaRPr lang="cs-CZ" sz="3600" dirty="0">
              <a:solidFill>
                <a:schemeClr val="tx1"/>
              </a:solidFill>
            </a:endParaRPr>
          </a:p>
          <a:p>
            <a:r>
              <a:rPr lang="cs-CZ" sz="3600" b="1" dirty="0" smtClean="0">
                <a:solidFill>
                  <a:schemeClr val="tx1"/>
                </a:solidFill>
              </a:rPr>
              <a:t>Její reprodukce vyžaduje vyškolené interprety- hráče na hudební nástroje a školené zpěváky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2" name="Antonín-Dvořák---Humoresk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28184" y="53012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046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3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1772816"/>
            <a:ext cx="6041679" cy="4373563"/>
          </a:xfrm>
        </p:spPr>
        <p:txBody>
          <a:bodyPr>
            <a:normAutofit lnSpcReduction="10000"/>
          </a:bodyPr>
          <a:lstStyle/>
          <a:p>
            <a:pPr lvl="1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tx1"/>
                </a:solidFill>
              </a:rPr>
              <a:t>Kdo ji poslouchá?</a:t>
            </a:r>
          </a:p>
          <a:p>
            <a:pPr lvl="1">
              <a:buFont typeface="Wingdings" pitchFamily="2" charset="2"/>
              <a:buChar char="v"/>
            </a:pPr>
            <a:r>
              <a:rPr lang="cs-CZ" sz="3600" b="1" dirty="0">
                <a:solidFill>
                  <a:schemeClr val="tx1"/>
                </a:solidFill>
              </a:rPr>
              <a:t>Posluchači musí mít určitou hudební </a:t>
            </a:r>
            <a:r>
              <a:rPr lang="cs-CZ" sz="3600" b="1" dirty="0" smtClean="0">
                <a:solidFill>
                  <a:schemeClr val="tx1"/>
                </a:solidFill>
              </a:rPr>
              <a:t>zkušenost</a:t>
            </a:r>
          </a:p>
          <a:p>
            <a:pPr lvl="1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tx1"/>
                </a:solidFill>
              </a:rPr>
              <a:t>Skladatelé art. </a:t>
            </a:r>
            <a:r>
              <a:rPr lang="cs-CZ" sz="3600" dirty="0">
                <a:solidFill>
                  <a:schemeClr val="tx1"/>
                </a:solidFill>
              </a:rPr>
              <a:t>h</a:t>
            </a:r>
            <a:r>
              <a:rPr lang="cs-CZ" sz="3600" dirty="0" smtClean="0">
                <a:solidFill>
                  <a:schemeClr val="tx1"/>
                </a:solidFill>
              </a:rPr>
              <a:t>udby?</a:t>
            </a:r>
            <a:endParaRPr lang="cs-CZ" sz="3600" dirty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tx1"/>
                </a:solidFill>
              </a:rPr>
              <a:t>Mozart</a:t>
            </a:r>
            <a:r>
              <a:rPr lang="cs-CZ" sz="3600" b="1" dirty="0">
                <a:solidFill>
                  <a:schemeClr val="tx1"/>
                </a:solidFill>
              </a:rPr>
              <a:t>, Smetana, </a:t>
            </a:r>
            <a:r>
              <a:rPr lang="cs-CZ" sz="3600" b="1" dirty="0" smtClean="0">
                <a:solidFill>
                  <a:schemeClr val="tx1"/>
                </a:solidFill>
              </a:rPr>
              <a:t>Dvořák, Beethoven, Bach, </a:t>
            </a:r>
            <a:r>
              <a:rPr lang="cs-CZ" sz="3600" b="1" dirty="0" err="1" smtClean="0">
                <a:solidFill>
                  <a:schemeClr val="tx1"/>
                </a:solidFill>
              </a:rPr>
              <a:t>Vivaldi</a:t>
            </a:r>
            <a:r>
              <a:rPr lang="cs-CZ" sz="3600" b="1" dirty="0" smtClean="0">
                <a:solidFill>
                  <a:schemeClr val="tx1"/>
                </a:solidFill>
              </a:rPr>
              <a:t>…</a:t>
            </a:r>
            <a:endParaRPr lang="cs-CZ" b="1" dirty="0"/>
          </a:p>
        </p:txBody>
      </p:sp>
      <p:pic>
        <p:nvPicPr>
          <p:cNvPr id="4" name="Beethoven---Fur-Elise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76800" y="544522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0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140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02069" y="76199"/>
            <a:ext cx="6803679" cy="13716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Co je to ART?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2036746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Výtvarné umění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23022" y="2821373"/>
            <a:ext cx="30963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Značka hudebních nástrojů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3933056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U</a:t>
            </a:r>
            <a:r>
              <a:rPr lang="cs-CZ" sz="3600" dirty="0" smtClean="0"/>
              <a:t>mění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82862" y="5517231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Hudební umění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2619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286000" y="2348880"/>
            <a:ext cx="62464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CD k učebnici Hudební výchova pro 6.,7.,8. a 9. ročník základní školy autorů A. </a:t>
            </a:r>
            <a:r>
              <a:rPr lang="cs-CZ" dirty="0" err="1"/>
              <a:t>Charalambidise</a:t>
            </a:r>
            <a:r>
              <a:rPr lang="cs-CZ" dirty="0"/>
              <a:t>, J. Pilky a kolektivu</a:t>
            </a:r>
          </a:p>
        </p:txBody>
      </p:sp>
    </p:spTree>
    <p:extLst>
      <p:ext uri="{BB962C8B-B14F-4D97-AF65-F5344CB8AC3E}">
        <p14:creationId xmlns:p14="http://schemas.microsoft.com/office/powerpoint/2010/main" val="3279212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ymphon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75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0000"/>
                <a:satMod val="115000"/>
              </a:schemeClr>
            </a:gs>
            <a:gs pos="100000">
              <a:schemeClr val="phClr"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hade val="90000"/>
              <a:satMod val="125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3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25400" h="0" prst="convex"/>
          </a:sp3d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63500" h="25400" prst="convex"/>
          </a:sp3d>
        </a:effectStyle>
      </a:effectStyleLst>
      <a:bgFillStyleLst>
        <a:solidFill>
          <a:schemeClr val="phClr">
            <a:shade val="95000"/>
            <a:satMod val="11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250000"/>
              </a:schemeClr>
              <a:schemeClr val="phClr">
                <a:tint val="8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250000"/>
              </a:schemeClr>
              <a:schemeClr val="phClr">
                <a:tint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TC010264152[[fn=Motiv Symfonie]]</Template>
  <TotalTime>474</TotalTime>
  <Words>171</Words>
  <Application>Microsoft Office PowerPoint</Application>
  <PresentationFormat>Předvádění na obrazovce (4:3)</PresentationFormat>
  <Paragraphs>34</Paragraphs>
  <Slides>8</Slides>
  <Notes>0</Notes>
  <HiddenSlides>0</HiddenSlides>
  <MMClips>6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1</vt:lpstr>
      <vt:lpstr>Prezentace aplikace PowerPoint</vt:lpstr>
      <vt:lpstr>ARTIFICIÁLNÍ HUDBA</vt:lpstr>
      <vt:lpstr>ARTIFICIÁLNÍ HUDBA</vt:lpstr>
      <vt:lpstr>Prezentace aplikace PowerPoint</vt:lpstr>
      <vt:lpstr>Prezentace aplikace PowerPoint</vt:lpstr>
      <vt:lpstr>Prezentace aplikace PowerPoint</vt:lpstr>
      <vt:lpstr>Co je to ART?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ARTIFICIÁLNÍ  HUDBA</dc:title>
  <dc:creator>Jana Malá</dc:creator>
  <cp:lastModifiedBy>OEM</cp:lastModifiedBy>
  <cp:revision>52</cp:revision>
  <dcterms:created xsi:type="dcterms:W3CDTF">2011-04-18T13:25:26Z</dcterms:created>
  <dcterms:modified xsi:type="dcterms:W3CDTF">2011-09-30T09:45:03Z</dcterms:modified>
</cp:coreProperties>
</file>