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78333A-0577-498C-AB4E-BD9D4B51E758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C28E6-872E-4737-9BD6-9284150328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2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072" y="529503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109" name="Picture 3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43927"/>
            <a:ext cx="4608512" cy="4881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390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 rovnic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Jednoduché rovnice, užití 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první ekvivalentní úpravy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 rovnici a proveď zkoušku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neznámá na jedné straně rovnice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x - 4       =   - 10     +4 </a:t>
            </a:r>
          </a:p>
          <a:p>
            <a:pPr marL="0" indent="0">
              <a:buNone/>
            </a:pPr>
            <a:r>
              <a:rPr lang="cs-CZ" dirty="0" smtClean="0"/>
              <a:t>   x - 4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+4  </a:t>
            </a:r>
            <a:r>
              <a:rPr lang="cs-CZ" dirty="0" smtClean="0"/>
              <a:t>=   -10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+ 4</a:t>
            </a:r>
            <a:r>
              <a:rPr lang="cs-CZ" dirty="0" smtClean="0"/>
              <a:t>....... první ekvivalentní úprava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</a:t>
            </a:r>
            <a:r>
              <a:rPr lang="cs-CZ" dirty="0" smtClean="0"/>
              <a:t>x  =   - 6………... řešení, kořen rovnice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Cíl : osamostatnění „ písmene“</a:t>
            </a:r>
          </a:p>
          <a:p>
            <a:pPr marL="0" indent="0">
              <a:buNone/>
            </a:pPr>
            <a:r>
              <a:rPr lang="cs-CZ" dirty="0" smtClean="0"/>
              <a:t>Zkouška :</a:t>
            </a:r>
          </a:p>
          <a:p>
            <a:pPr marL="0" indent="0">
              <a:buNone/>
            </a:pPr>
            <a:r>
              <a:rPr lang="cs-CZ" dirty="0" smtClean="0"/>
              <a:t>L =   x - 4        P = - 10</a:t>
            </a:r>
          </a:p>
          <a:p>
            <a:pPr marL="0" indent="0">
              <a:buNone/>
            </a:pPr>
            <a:r>
              <a:rPr lang="cs-CZ" dirty="0" smtClean="0"/>
              <a:t>L = - 6 - 4</a:t>
            </a:r>
          </a:p>
          <a:p>
            <a:pPr marL="0" indent="0">
              <a:buNone/>
            </a:pPr>
            <a:r>
              <a:rPr lang="cs-CZ" dirty="0" smtClean="0"/>
              <a:t>L = - 10          L = P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63688" y="2924944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967724" y="213070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47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Vysvětli pojem první ekvivalentní Úprava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Řešení ( kořen ) rovnice se nezmění, jestliže </a:t>
            </a:r>
          </a:p>
          <a:p>
            <a:pPr marL="0" indent="0">
              <a:buNone/>
            </a:pPr>
            <a:r>
              <a:rPr lang="cs-CZ" dirty="0" smtClean="0"/>
              <a:t>přičteme  ( odečteme ) k oběma stranám  ( od obou </a:t>
            </a:r>
          </a:p>
          <a:p>
            <a:pPr marL="0" indent="0">
              <a:buNone/>
            </a:pPr>
            <a:r>
              <a:rPr lang="cs-CZ" dirty="0" smtClean="0"/>
              <a:t>stran ) rovnice tentýž výraz.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51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Procvičení 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 rovnice a proveď zkoušku :</a:t>
            </a:r>
          </a:p>
          <a:p>
            <a:pPr marL="0" indent="0">
              <a:buNone/>
            </a:pPr>
            <a:r>
              <a:rPr lang="cs-CZ" dirty="0" smtClean="0"/>
              <a:t>a)  8 + y  =   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     49  =   z - 27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x + 15  =  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8 + y = 6     - 8                     b) 49         = z - 27 + 27</a:t>
            </a:r>
          </a:p>
          <a:p>
            <a:pPr marL="0" indent="0">
              <a:buNone/>
            </a:pPr>
            <a:r>
              <a:rPr lang="cs-CZ" dirty="0" smtClean="0"/>
              <a:t>          y = - 2                                49 + 27 = z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76 = z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Zkouška  :                               Zkouška :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L = 8 + y     P = 6                    L = 49     P = z - 27</a:t>
            </a:r>
          </a:p>
          <a:p>
            <a:pPr marL="0" indent="0">
              <a:buNone/>
            </a:pPr>
            <a:r>
              <a:rPr lang="cs-CZ" dirty="0" smtClean="0"/>
              <a:t> L = 8 +( -2)                                             P = 76 - 27</a:t>
            </a:r>
          </a:p>
          <a:p>
            <a:pPr marL="0" indent="0">
              <a:buNone/>
            </a:pPr>
            <a:r>
              <a:rPr lang="cs-CZ" dirty="0" smtClean="0"/>
              <a:t>L = 6          L = P                                     </a:t>
            </a:r>
            <a:r>
              <a:rPr lang="cs-CZ" dirty="0" err="1" smtClean="0"/>
              <a:t>P</a:t>
            </a:r>
            <a:r>
              <a:rPr lang="cs-CZ" dirty="0" smtClean="0"/>
              <a:t> = 49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L = P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411760" y="173400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164288" y="173400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296380" y="2564904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508104" y="2924944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70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c)   x + 15 = 35    - 15</a:t>
            </a:r>
          </a:p>
          <a:p>
            <a:pPr marL="0" indent="0">
              <a:buNone/>
            </a:pPr>
            <a:r>
              <a:rPr lang="cs-CZ" dirty="0" smtClean="0"/>
              <a:t>      x         =  20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Zkouška :</a:t>
            </a:r>
          </a:p>
          <a:p>
            <a:pPr marL="0" indent="0">
              <a:buNone/>
            </a:pPr>
            <a:r>
              <a:rPr lang="cs-CZ" dirty="0" smtClean="0"/>
              <a:t>L = x + 15        P = 35 </a:t>
            </a:r>
          </a:p>
          <a:p>
            <a:pPr marL="0" indent="0">
              <a:buNone/>
            </a:pPr>
            <a:r>
              <a:rPr lang="cs-CZ" dirty="0" smtClean="0"/>
              <a:t>L = 20 + 15       L = P</a:t>
            </a:r>
          </a:p>
          <a:p>
            <a:pPr marL="0" indent="0">
              <a:buNone/>
            </a:pPr>
            <a:r>
              <a:rPr lang="cs-CZ" dirty="0" smtClean="0"/>
              <a:t>L = 35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843808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043608" y="2564904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30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251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Řešení rovnic</vt:lpstr>
      <vt:lpstr>Řeš rovnici a proveď zkoušku neznámá na jedné straně rovnice</vt:lpstr>
      <vt:lpstr>Vysvětli pojem první ekvivalentní Úprava</vt:lpstr>
      <vt:lpstr>Procvičení  </vt:lpstr>
      <vt:lpstr>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17</cp:revision>
  <dcterms:created xsi:type="dcterms:W3CDTF">2012-04-17T09:52:17Z</dcterms:created>
  <dcterms:modified xsi:type="dcterms:W3CDTF">2012-07-18T18:24:10Z</dcterms:modified>
</cp:coreProperties>
</file>