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47" y="332656"/>
            <a:ext cx="5543550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603" y="1339134"/>
            <a:ext cx="4723637" cy="557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 rovnic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Jednoduché rovnice, užití 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druhé ekvivalentní úpravy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 rovnici a proveď zkoušku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neznámá na jedné straně rovnice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6x - 9       =   15     +9 </a:t>
            </a:r>
          </a:p>
          <a:p>
            <a:pPr marL="0" indent="0">
              <a:buNone/>
            </a:pPr>
            <a:r>
              <a:rPr lang="cs-CZ" dirty="0" smtClean="0"/>
              <a:t>  6 x - </a:t>
            </a:r>
            <a:r>
              <a:rPr lang="cs-CZ" dirty="0"/>
              <a:t>9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+9  </a:t>
            </a:r>
            <a:r>
              <a:rPr lang="cs-CZ" dirty="0" smtClean="0"/>
              <a:t>=   15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+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9</a:t>
            </a:r>
            <a:r>
              <a:rPr lang="cs-CZ" dirty="0" smtClean="0"/>
              <a:t>....... první ekvivalentní úprava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cs-CZ" dirty="0" smtClean="0"/>
              <a:t>6x     =  24  </a:t>
            </a:r>
            <a:r>
              <a:rPr lang="cs-CZ" dirty="0" smtClean="0">
                <a:solidFill>
                  <a:schemeClr val="accent1"/>
                </a:solidFill>
              </a:rPr>
              <a:t>: 6</a:t>
            </a:r>
            <a:r>
              <a:rPr lang="cs-CZ" dirty="0" smtClean="0"/>
              <a:t>.....druhá ekvivalentní úprava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cs-CZ" dirty="0" smtClean="0"/>
              <a:t>6x : 6  = 4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</a:t>
            </a:r>
            <a:r>
              <a:rPr lang="cs-CZ" dirty="0" smtClean="0"/>
              <a:t>x     =   4………... řešení, kořen rovnice</a:t>
            </a:r>
          </a:p>
          <a:p>
            <a:pPr marL="0" indent="0">
              <a:buNone/>
            </a:pPr>
            <a:r>
              <a:rPr lang="cs-CZ" dirty="0" smtClean="0"/>
              <a:t>Zkouška :</a:t>
            </a:r>
          </a:p>
          <a:p>
            <a:pPr marL="0" indent="0">
              <a:buNone/>
            </a:pPr>
            <a:r>
              <a:rPr lang="cs-CZ" dirty="0" smtClean="0"/>
              <a:t>L =  6 x - </a:t>
            </a:r>
            <a:r>
              <a:rPr lang="cs-CZ" dirty="0"/>
              <a:t>9</a:t>
            </a:r>
            <a:r>
              <a:rPr lang="cs-CZ" dirty="0" smtClean="0"/>
              <a:t>       P = 15</a:t>
            </a:r>
          </a:p>
          <a:p>
            <a:pPr marL="0" indent="0">
              <a:buNone/>
            </a:pPr>
            <a:r>
              <a:rPr lang="cs-CZ" dirty="0" smtClean="0"/>
              <a:t>L = 6. 4 - 9</a:t>
            </a:r>
          </a:p>
          <a:p>
            <a:pPr marL="0" indent="0">
              <a:buNone/>
            </a:pPr>
            <a:r>
              <a:rPr lang="cs-CZ" dirty="0" smtClean="0"/>
              <a:t>L = 15          L = P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275856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63688" y="3717032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003104" y="213070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47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Vysvětli pojem druhá ekvivalentní Úprava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Řešení ( kořen ) rovnice se nezmění, jestliže </a:t>
            </a:r>
          </a:p>
          <a:p>
            <a:pPr marL="0" indent="0">
              <a:buNone/>
            </a:pPr>
            <a:r>
              <a:rPr lang="cs-CZ" dirty="0" smtClean="0"/>
              <a:t>vydělíme (vynásobíme)  obě strany rovnice </a:t>
            </a:r>
            <a:r>
              <a:rPr lang="cs-CZ" dirty="0"/>
              <a:t> </a:t>
            </a:r>
            <a:r>
              <a:rPr lang="cs-CZ" dirty="0" smtClean="0"/>
              <a:t>stejným výrazem různým od nuly.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51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Procvičení 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 rovnice a proveď zkoušku :</a:t>
            </a:r>
          </a:p>
          <a:p>
            <a:pPr marL="0" indent="0">
              <a:buNone/>
            </a:pPr>
            <a:r>
              <a:rPr lang="cs-CZ" dirty="0" smtClean="0"/>
              <a:t>a)  6y - 9 = 15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     49  =   11z - 27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c)7 x + 15  =  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6y</a:t>
            </a:r>
            <a:r>
              <a:rPr lang="cs-CZ" dirty="0"/>
              <a:t> </a:t>
            </a:r>
            <a:r>
              <a:rPr lang="cs-CZ" dirty="0" smtClean="0"/>
              <a:t>- 9 = 15     + 9                 b) 49    = 38 z - 27 + 27</a:t>
            </a:r>
          </a:p>
          <a:p>
            <a:pPr marL="0" indent="0">
              <a:buNone/>
            </a:pPr>
            <a:r>
              <a:rPr lang="cs-CZ" dirty="0" smtClean="0"/>
              <a:t>         6 y = 24     :6                  49 +27  = 38 z   :38</a:t>
            </a:r>
          </a:p>
          <a:p>
            <a:pPr marL="0" indent="0">
              <a:buNone/>
            </a:pPr>
            <a:r>
              <a:rPr lang="cs-CZ" dirty="0" smtClean="0"/>
              <a:t>            y = 4                             76 : 38  = 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2   = y</a:t>
            </a:r>
          </a:p>
          <a:p>
            <a:pPr marL="0" indent="0">
              <a:buNone/>
            </a:pPr>
            <a:r>
              <a:rPr lang="cs-CZ" dirty="0" smtClean="0"/>
              <a:t>Zkouška  :                               Zkouška :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L = 6y - 9    P = 15                   L = 49     P =38 z - 27</a:t>
            </a:r>
          </a:p>
          <a:p>
            <a:pPr marL="0" indent="0">
              <a:buNone/>
            </a:pPr>
            <a:r>
              <a:rPr lang="cs-CZ" dirty="0" smtClean="0"/>
              <a:t> L = 6 . 4 - 9                                             P = 38.2 - 27</a:t>
            </a:r>
          </a:p>
          <a:p>
            <a:pPr marL="0" indent="0">
              <a:buNone/>
            </a:pPr>
            <a:r>
              <a:rPr lang="cs-CZ" dirty="0" smtClean="0"/>
              <a:t>L = 15         L = P                                     </a:t>
            </a:r>
            <a:r>
              <a:rPr lang="cs-CZ" dirty="0" err="1" smtClean="0"/>
              <a:t>P</a:t>
            </a:r>
            <a:r>
              <a:rPr lang="cs-CZ" dirty="0" smtClean="0"/>
              <a:t> = 49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L = P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656384" y="173400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236296" y="173400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296380" y="2954466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148064" y="3375217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747520" y="2161632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56384" y="2167418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70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c)  7 x + 15 = 36    - 15</a:t>
            </a:r>
          </a:p>
          <a:p>
            <a:pPr marL="0" indent="0">
              <a:buNone/>
            </a:pPr>
            <a:r>
              <a:rPr lang="cs-CZ" dirty="0" smtClean="0"/>
              <a:t>     7 x         =  21   :7</a:t>
            </a:r>
          </a:p>
          <a:p>
            <a:pPr marL="0" indent="0">
              <a:buNone/>
            </a:pPr>
            <a:r>
              <a:rPr lang="cs-CZ" dirty="0" smtClean="0"/>
              <a:t>         x        =  3</a:t>
            </a:r>
          </a:p>
          <a:p>
            <a:pPr marL="0" indent="0">
              <a:buNone/>
            </a:pPr>
            <a:r>
              <a:rPr lang="cs-CZ" dirty="0" smtClean="0"/>
              <a:t>Zkouška :</a:t>
            </a:r>
          </a:p>
          <a:p>
            <a:pPr marL="0" indent="0">
              <a:buNone/>
            </a:pPr>
            <a:r>
              <a:rPr lang="cs-CZ" dirty="0" smtClean="0"/>
              <a:t>L =7 x + 15        P </a:t>
            </a:r>
            <a:r>
              <a:rPr lang="cs-CZ" smtClean="0"/>
              <a:t>= 36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 = 7.3 + 15       L = P</a:t>
            </a:r>
          </a:p>
          <a:p>
            <a:pPr marL="0" indent="0">
              <a:buNone/>
            </a:pPr>
            <a:r>
              <a:rPr lang="cs-CZ" dirty="0" smtClean="0"/>
              <a:t>L = 36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843808" y="169729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043608" y="2996952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972125" y="2130707"/>
            <a:ext cx="0" cy="281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30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137</TotalTime>
  <Words>279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Řešení rovnic</vt:lpstr>
      <vt:lpstr>Řeš rovnici a proveď zkoušku neznámá na jedné straně rovnice</vt:lpstr>
      <vt:lpstr>Vysvětli pojem druhá ekvivalentní Úprava</vt:lpstr>
      <vt:lpstr>Procvičení  </vt:lpstr>
      <vt:lpstr>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22</cp:revision>
  <dcterms:created xsi:type="dcterms:W3CDTF">2012-04-17T09:52:17Z</dcterms:created>
  <dcterms:modified xsi:type="dcterms:W3CDTF">2012-07-18T18:25:34Z</dcterms:modified>
</cp:coreProperties>
</file>