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16" autoAdjust="0"/>
  </p:normalViewPr>
  <p:slideViewPr>
    <p:cSldViewPr showGuides="1">
      <p:cViewPr>
        <p:scale>
          <a:sx n="90" d="100"/>
          <a:sy n="90" d="100"/>
        </p:scale>
        <p:origin x="-8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F745F4-B0F5-45D7-A2F2-B5D87563BB3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95FAEB-EF65-4142-A900-DA50F3132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667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95FAEB-EF65-4142-A900-DA50F31327B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14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47" y="332656"/>
            <a:ext cx="5543550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918" y="1375259"/>
            <a:ext cx="4651807" cy="5490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 rovnic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Jednoduché rovnice, užití 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ekvivalentních úprav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 rovnici a proveď zkoušku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neznámá na obou stranách rovnice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5x - 12 = 8x - 24     - 5x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-12 = 3x - 24     +24</a:t>
            </a:r>
          </a:p>
          <a:p>
            <a:pPr marL="0" indent="0">
              <a:buNone/>
            </a:pPr>
            <a:r>
              <a:rPr lang="cs-CZ" dirty="0" smtClean="0"/>
              <a:t>       12 = 3x            : 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4 = x</a:t>
            </a:r>
          </a:p>
          <a:p>
            <a:pPr marL="0" indent="0">
              <a:buNone/>
            </a:pPr>
            <a:r>
              <a:rPr lang="cs-CZ" dirty="0" smtClean="0"/>
              <a:t>Zkouška : </a:t>
            </a:r>
          </a:p>
          <a:p>
            <a:pPr marL="0" indent="0">
              <a:buNone/>
            </a:pPr>
            <a:r>
              <a:rPr lang="cs-CZ" dirty="0" smtClean="0"/>
              <a:t>L = 5x - 12      P = 8x - 24</a:t>
            </a:r>
          </a:p>
          <a:p>
            <a:pPr marL="0" indent="0">
              <a:buNone/>
            </a:pPr>
            <a:r>
              <a:rPr lang="cs-CZ" dirty="0" smtClean="0"/>
              <a:t>L = 5.4 - 12     P = 8. 4 -24</a:t>
            </a:r>
          </a:p>
          <a:p>
            <a:pPr marL="0" indent="0">
              <a:buNone/>
            </a:pPr>
            <a:r>
              <a:rPr lang="cs-CZ" dirty="0" smtClean="0"/>
              <a:t>L = 8               P =  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L = P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131840" y="2176352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836696" y="2348880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0476656" y="1628800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31840" y="2481152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135167" y="2996952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47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Postup :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Ekvivalentní </a:t>
            </a:r>
            <a:r>
              <a:rPr lang="cs-CZ" dirty="0" smtClean="0"/>
              <a:t>úpravy možno volit v různém pořadí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ořen  rovnice se nezmění</a:t>
            </a:r>
          </a:p>
          <a:p>
            <a:pPr marL="0" indent="0">
              <a:buNone/>
            </a:pPr>
            <a:r>
              <a:rPr lang="cs-CZ" dirty="0" smtClean="0"/>
              <a:t>Jiná varianta  :</a:t>
            </a:r>
          </a:p>
          <a:p>
            <a:pPr marL="0" indent="0">
              <a:buNone/>
            </a:pPr>
            <a:r>
              <a:rPr lang="cs-CZ" dirty="0" smtClean="0"/>
              <a:t>  5x - 12   = 8x - 24     -8x</a:t>
            </a:r>
          </a:p>
          <a:p>
            <a:pPr marL="0" indent="0">
              <a:buNone/>
            </a:pPr>
            <a:r>
              <a:rPr lang="cs-CZ" dirty="0" smtClean="0"/>
              <a:t>    -3x - 12 = - 24         +12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-3x   = - 12          : </a:t>
            </a:r>
            <a:r>
              <a:rPr lang="cs-CZ" dirty="0" smtClean="0">
                <a:sym typeface="Wingdings" pitchFamily="2" charset="2"/>
              </a:rPr>
              <a:t>( -3)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x   =  4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491880" y="2996952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491880" y="3429000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91880" y="3991020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551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Procvičení 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 rovnice a proveď zkoušku :</a:t>
            </a:r>
          </a:p>
          <a:p>
            <a:pPr marL="0" indent="0">
              <a:buNone/>
            </a:pPr>
            <a:r>
              <a:rPr lang="cs-CZ" dirty="0" smtClean="0"/>
              <a:t>a)  5v + 18 = 3v + 30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 4k - 8 = k + 16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/>
              <a:t> </a:t>
            </a:r>
            <a:r>
              <a:rPr lang="cs-CZ" dirty="0" smtClean="0"/>
              <a:t>6x + 14 = 10x - 10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5v + 18  =  3v + 30     - 3v               </a:t>
            </a:r>
          </a:p>
          <a:p>
            <a:pPr marL="0" indent="0">
              <a:buNone/>
            </a:pPr>
            <a:r>
              <a:rPr lang="cs-CZ" dirty="0" smtClean="0"/>
              <a:t>     2v + 18 =   30   - 18</a:t>
            </a:r>
          </a:p>
          <a:p>
            <a:pPr marL="0" indent="0">
              <a:buNone/>
            </a:pPr>
            <a:r>
              <a:rPr lang="cs-CZ" dirty="0" smtClean="0"/>
              <a:t>             2v  =  12    : 2</a:t>
            </a:r>
          </a:p>
          <a:p>
            <a:pPr marL="0" indent="0">
              <a:buNone/>
            </a:pPr>
            <a:r>
              <a:rPr lang="cs-CZ" dirty="0" smtClean="0"/>
              <a:t>                v = 6                        </a:t>
            </a:r>
          </a:p>
          <a:p>
            <a:pPr marL="0" indent="0">
              <a:buNone/>
            </a:pPr>
            <a:r>
              <a:rPr lang="cs-CZ" dirty="0" smtClean="0"/>
              <a:t>Zkouška  :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L = 5v + 18                             P = 3v + 30</a:t>
            </a:r>
          </a:p>
          <a:p>
            <a:pPr marL="0" indent="0">
              <a:buNone/>
            </a:pPr>
            <a:r>
              <a:rPr lang="cs-CZ" dirty="0" smtClean="0"/>
              <a:t>L = 5.6 + 18                            P = 3.6 + 30</a:t>
            </a:r>
          </a:p>
          <a:p>
            <a:pPr marL="0" indent="0">
              <a:buNone/>
            </a:pPr>
            <a:r>
              <a:rPr lang="cs-CZ" dirty="0" smtClean="0"/>
              <a:t>L = 48                                     P =  48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L = P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916816" y="145299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72000" y="1952526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1081084" y="836712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700792" y="2708920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35896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48175" y="2066446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048175" y="2568415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70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 4k - 8  = k + 16    -k</a:t>
            </a:r>
          </a:p>
          <a:p>
            <a:pPr marL="0" indent="0">
              <a:buNone/>
            </a:pPr>
            <a:r>
              <a:rPr lang="cs-CZ" dirty="0" smtClean="0"/>
              <a:t>     3k - 8  = 16     + 8</a:t>
            </a:r>
          </a:p>
          <a:p>
            <a:pPr marL="0" indent="0">
              <a:buNone/>
            </a:pPr>
            <a:r>
              <a:rPr lang="cs-CZ" dirty="0" smtClean="0"/>
              <a:t>           3k  =  24     : 3</a:t>
            </a:r>
          </a:p>
          <a:p>
            <a:pPr marL="0" indent="0">
              <a:buNone/>
            </a:pPr>
            <a:r>
              <a:rPr lang="cs-CZ" dirty="0" smtClean="0"/>
              <a:t>             k  = 8</a:t>
            </a:r>
          </a:p>
          <a:p>
            <a:pPr marL="0" indent="0">
              <a:buNone/>
            </a:pPr>
            <a:r>
              <a:rPr lang="cs-CZ" dirty="0" smtClean="0"/>
              <a:t>Zkouška :</a:t>
            </a:r>
          </a:p>
          <a:p>
            <a:pPr marL="0" indent="0">
              <a:buNone/>
            </a:pPr>
            <a:r>
              <a:rPr lang="cs-CZ" dirty="0" smtClean="0"/>
              <a:t>L =4k - 8                        P = 8 + 16</a:t>
            </a:r>
          </a:p>
          <a:p>
            <a:pPr marL="0" indent="0">
              <a:buNone/>
            </a:pPr>
            <a:r>
              <a:rPr lang="cs-CZ" dirty="0" smtClean="0"/>
              <a:t>L = 4.8 - 8                      P = 24</a:t>
            </a:r>
          </a:p>
          <a:p>
            <a:pPr marL="0" indent="0">
              <a:buNone/>
            </a:pPr>
            <a:r>
              <a:rPr lang="cs-CZ" dirty="0" smtClean="0"/>
              <a:t>L = 24                             </a:t>
            </a:r>
            <a:r>
              <a:rPr lang="cs-CZ" dirty="0"/>
              <a:t>L = P 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419872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275518" y="3429000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940350" y="213070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67671" y="256411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30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 6x  + 14  </a:t>
            </a:r>
            <a:r>
              <a:rPr lang="cs-CZ" dirty="0"/>
              <a:t>= </a:t>
            </a:r>
            <a:r>
              <a:rPr lang="cs-CZ" dirty="0" smtClean="0"/>
              <a:t>10x - 10     - 6x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         14 = 4x - 10       + 10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24 =  4x            : 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</a:t>
            </a:r>
            <a:r>
              <a:rPr lang="cs-CZ" dirty="0" smtClean="0"/>
              <a:t>    6 = 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Zkouška :</a:t>
            </a:r>
          </a:p>
          <a:p>
            <a:pPr marL="0" indent="0">
              <a:buNone/>
            </a:pPr>
            <a:r>
              <a:rPr lang="cs-CZ" dirty="0"/>
              <a:t>L </a:t>
            </a:r>
            <a:r>
              <a:rPr lang="cs-CZ" dirty="0" smtClean="0"/>
              <a:t>=6x + 14                        </a:t>
            </a:r>
            <a:r>
              <a:rPr lang="cs-CZ" dirty="0"/>
              <a:t>P = </a:t>
            </a:r>
            <a:r>
              <a:rPr lang="cs-CZ" dirty="0" smtClean="0"/>
              <a:t>10x - 10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L = </a:t>
            </a:r>
            <a:r>
              <a:rPr lang="cs-CZ" dirty="0" smtClean="0"/>
              <a:t>6.6  + 14                     </a:t>
            </a:r>
            <a:r>
              <a:rPr lang="cs-CZ" dirty="0"/>
              <a:t>P = </a:t>
            </a:r>
            <a:r>
              <a:rPr lang="cs-CZ" dirty="0" smtClean="0"/>
              <a:t>10 . 6 - 10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L =  </a:t>
            </a:r>
            <a:r>
              <a:rPr lang="cs-CZ" dirty="0" smtClean="0"/>
              <a:t>50                              P = 50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L = P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851920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851920" y="213070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851920" y="2568415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1906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175</TotalTime>
  <Words>343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Řešení rovnic</vt:lpstr>
      <vt:lpstr>Řeš rovnici a proveď zkoušku neznámá na obou stranách rovnice</vt:lpstr>
      <vt:lpstr>Postup : </vt:lpstr>
      <vt:lpstr>Procvičení  </vt:lpstr>
      <vt:lpstr>Řešení</vt:lpstr>
      <vt:lpstr>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31</cp:revision>
  <dcterms:created xsi:type="dcterms:W3CDTF">2012-04-17T09:52:17Z</dcterms:created>
  <dcterms:modified xsi:type="dcterms:W3CDTF">2012-07-23T19:42:23Z</dcterms:modified>
</cp:coreProperties>
</file>