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22" autoAdjust="0"/>
  </p:normalViewPr>
  <p:slideViewPr>
    <p:cSldViewPr showGuides="1">
      <p:cViewPr>
        <p:scale>
          <a:sx n="90" d="100"/>
          <a:sy n="90" d="100"/>
        </p:scale>
        <p:origin x="-804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47" y="332656"/>
            <a:ext cx="55435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926" y="1456605"/>
            <a:ext cx="4507791" cy="532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 rovnic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Jednoduché rovnice </a:t>
            </a:r>
            <a:r>
              <a:rPr lang="cs-CZ" smtClean="0">
                <a:solidFill>
                  <a:schemeClr val="tx1"/>
                </a:solidFill>
              </a:rPr>
              <a:t>se závorkou, </a:t>
            </a:r>
            <a:r>
              <a:rPr lang="cs-CZ" dirty="0" smtClean="0">
                <a:solidFill>
                  <a:schemeClr val="tx1"/>
                </a:solidFill>
              </a:rPr>
              <a:t>užití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ekvivalentních úprav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 rovnici a proveď zkoušku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rovnice se závorkou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3( 3x - 2) = 5( x + 2)……roznásobíme závorku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9x - 6     = 5x + 10    - 5x </a:t>
            </a:r>
          </a:p>
          <a:p>
            <a:pPr marL="0" indent="0">
              <a:buNone/>
            </a:pPr>
            <a:r>
              <a:rPr lang="cs-CZ" dirty="0" smtClean="0"/>
              <a:t>  4x - 6    =  10           + 6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4x  =   16          : 4</a:t>
            </a:r>
          </a:p>
          <a:p>
            <a:pPr marL="0" indent="0">
              <a:buNone/>
            </a:pPr>
            <a:r>
              <a:rPr lang="cs-CZ" dirty="0" smtClean="0"/>
              <a:t>            x =  4</a:t>
            </a:r>
          </a:p>
          <a:p>
            <a:pPr marL="0" indent="0">
              <a:buNone/>
            </a:pPr>
            <a:r>
              <a:rPr lang="cs-CZ" dirty="0" smtClean="0"/>
              <a:t>Zkouška : </a:t>
            </a:r>
          </a:p>
          <a:p>
            <a:pPr marL="0" indent="0">
              <a:buNone/>
            </a:pPr>
            <a:r>
              <a:rPr lang="cs-CZ" dirty="0" smtClean="0"/>
              <a:t>L </a:t>
            </a:r>
            <a:r>
              <a:rPr lang="cs-CZ" dirty="0"/>
              <a:t>= 3( 3x - 2) </a:t>
            </a:r>
            <a:r>
              <a:rPr lang="cs-CZ" dirty="0" smtClean="0"/>
              <a:t>                 P = </a:t>
            </a:r>
            <a:r>
              <a:rPr lang="cs-CZ" dirty="0"/>
              <a:t>5( x + </a:t>
            </a:r>
            <a:r>
              <a:rPr lang="cs-CZ" dirty="0" smtClean="0"/>
              <a:t>2)</a:t>
            </a:r>
          </a:p>
          <a:p>
            <a:pPr marL="0" indent="0">
              <a:buNone/>
            </a:pPr>
            <a:r>
              <a:rPr lang="cs-CZ" dirty="0"/>
              <a:t>L </a:t>
            </a:r>
            <a:r>
              <a:rPr lang="cs-CZ" dirty="0" smtClean="0"/>
              <a:t>= 3</a:t>
            </a:r>
            <a:r>
              <a:rPr lang="cs-CZ" dirty="0"/>
              <a:t>( </a:t>
            </a:r>
            <a:r>
              <a:rPr lang="cs-CZ" dirty="0" smtClean="0"/>
              <a:t>3. 4 </a:t>
            </a:r>
            <a:r>
              <a:rPr lang="cs-CZ" dirty="0"/>
              <a:t>- 2) </a:t>
            </a:r>
            <a:r>
              <a:rPr lang="cs-CZ" dirty="0" smtClean="0"/>
              <a:t>               P = 5(4  </a:t>
            </a:r>
            <a:r>
              <a:rPr lang="cs-CZ" dirty="0"/>
              <a:t>+ </a:t>
            </a:r>
            <a:r>
              <a:rPr lang="cs-CZ" dirty="0" smtClean="0"/>
              <a:t>2)</a:t>
            </a:r>
          </a:p>
          <a:p>
            <a:pPr marL="0" indent="0">
              <a:buNone/>
            </a:pPr>
            <a:r>
              <a:rPr lang="cs-CZ" dirty="0"/>
              <a:t>L = </a:t>
            </a:r>
            <a:r>
              <a:rPr lang="cs-CZ" dirty="0" smtClean="0"/>
              <a:t>30                             P </a:t>
            </a:r>
            <a:r>
              <a:rPr lang="cs-CZ" dirty="0"/>
              <a:t>= </a:t>
            </a:r>
            <a:r>
              <a:rPr lang="cs-CZ" dirty="0" smtClean="0"/>
              <a:t>30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      L = P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3131840" y="234776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0836696" y="2348880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131840" y="2678785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31840" y="3147990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Postup 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 roznásobení závorky  užíváme  ekvivalentní úpravy v libovolném pořadí.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51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 rovnice a proveď zkoušku :</a:t>
            </a:r>
          </a:p>
          <a:p>
            <a:pPr marL="0" indent="0">
              <a:buNone/>
            </a:pPr>
            <a:r>
              <a:rPr lang="cs-CZ" dirty="0" smtClean="0"/>
              <a:t>a)4( y - 2) = y + 16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b)  3( x + 10) = 6( x + 8)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a)  4</a:t>
            </a:r>
            <a:r>
              <a:rPr lang="cs-CZ" dirty="0"/>
              <a:t>( y - 2</a:t>
            </a:r>
            <a:r>
              <a:rPr lang="cs-CZ" dirty="0" smtClean="0"/>
              <a:t>)  =  </a:t>
            </a:r>
            <a:r>
              <a:rPr lang="cs-CZ" dirty="0"/>
              <a:t>y + </a:t>
            </a:r>
            <a:r>
              <a:rPr lang="cs-CZ" dirty="0" smtClean="0"/>
              <a:t>16 </a:t>
            </a:r>
          </a:p>
          <a:p>
            <a:pPr marL="0" indent="0">
              <a:buNone/>
            </a:pPr>
            <a:r>
              <a:rPr lang="cs-CZ" dirty="0" smtClean="0"/>
              <a:t>      4y -  8   =   y + 16   - 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3y - 8    =   16         + 8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3y    =  24          : 3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y   =   8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Zkouška  :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L </a:t>
            </a:r>
            <a:r>
              <a:rPr lang="cs-CZ" dirty="0"/>
              <a:t>= 4( y - 2) </a:t>
            </a:r>
            <a:r>
              <a:rPr lang="cs-CZ" dirty="0" smtClean="0"/>
              <a:t>                           P = </a:t>
            </a:r>
            <a:r>
              <a:rPr lang="cs-CZ" dirty="0"/>
              <a:t>y + 16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 = </a:t>
            </a:r>
            <a:r>
              <a:rPr lang="cs-CZ" dirty="0"/>
              <a:t>4( </a:t>
            </a:r>
            <a:r>
              <a:rPr lang="cs-CZ" dirty="0" smtClean="0"/>
              <a:t>8 </a:t>
            </a:r>
            <a:r>
              <a:rPr lang="cs-CZ" dirty="0"/>
              <a:t>- 2)                            </a:t>
            </a:r>
            <a:r>
              <a:rPr lang="cs-CZ" dirty="0" smtClean="0"/>
              <a:t>P = 3.6 + 30</a:t>
            </a:r>
          </a:p>
          <a:p>
            <a:pPr marL="0" indent="0">
              <a:buNone/>
            </a:pPr>
            <a:r>
              <a:rPr lang="cs-CZ" dirty="0" smtClean="0"/>
              <a:t>L = </a:t>
            </a:r>
            <a:r>
              <a:rPr lang="cs-CZ" dirty="0"/>
              <a:t> </a:t>
            </a:r>
            <a:r>
              <a:rPr lang="cs-CZ" dirty="0" smtClean="0"/>
              <a:t>24                                    P =  48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L = P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916816" y="145299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72000" y="195252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547664" y="3933056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700792" y="2708920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47864" y="2296769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362316" y="299060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347864" y="2670126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70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b)  3( x + 10) = 6( x + 8)</a:t>
            </a:r>
          </a:p>
          <a:p>
            <a:pPr marL="0" indent="0">
              <a:buNone/>
            </a:pPr>
            <a:r>
              <a:rPr lang="cs-CZ" dirty="0" smtClean="0"/>
              <a:t>      3x + 30   = 6x + 48    - 3x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/>
              <a:t> </a:t>
            </a:r>
            <a:r>
              <a:rPr lang="cs-CZ" dirty="0" smtClean="0"/>
              <a:t>30   = 3x + 48    - 48</a:t>
            </a:r>
          </a:p>
          <a:p>
            <a:pPr marL="0" indent="0">
              <a:buNone/>
            </a:pPr>
            <a:r>
              <a:rPr lang="cs-CZ" dirty="0" smtClean="0"/>
              <a:t>              - 18 = 3x            : 3</a:t>
            </a:r>
          </a:p>
          <a:p>
            <a:pPr marL="0" indent="0">
              <a:buNone/>
            </a:pPr>
            <a:r>
              <a:rPr lang="cs-CZ" dirty="0" smtClean="0"/>
              <a:t>                - 6 = x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</a:t>
            </a:r>
            <a:r>
              <a:rPr lang="cs-CZ" dirty="0"/>
              <a:t>= 3( x + 10</a:t>
            </a:r>
            <a:r>
              <a:rPr lang="cs-CZ" dirty="0" smtClean="0"/>
              <a:t>)                       P = </a:t>
            </a:r>
            <a:r>
              <a:rPr lang="cs-CZ" dirty="0"/>
              <a:t>6( x + 8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L = </a:t>
            </a:r>
            <a:r>
              <a:rPr lang="cs-CZ" dirty="0"/>
              <a:t>3</a:t>
            </a:r>
            <a:r>
              <a:rPr lang="cs-CZ" dirty="0" smtClean="0"/>
              <a:t>(- 6 </a:t>
            </a:r>
            <a:r>
              <a:rPr lang="cs-CZ" dirty="0"/>
              <a:t>+ 10)                   </a:t>
            </a:r>
            <a:r>
              <a:rPr lang="cs-CZ" dirty="0" smtClean="0"/>
              <a:t>   P = </a:t>
            </a:r>
            <a:r>
              <a:rPr lang="cs-CZ" dirty="0"/>
              <a:t>6( </a:t>
            </a:r>
            <a:r>
              <a:rPr lang="cs-CZ" dirty="0" smtClean="0"/>
              <a:t>-6 </a:t>
            </a:r>
            <a:r>
              <a:rPr lang="cs-CZ" dirty="0"/>
              <a:t>+ 8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L = 12                                   P = 12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L = P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03848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19672" y="3861048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71489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51920" y="2126635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08028" y="299695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836331" y="2560045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3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212</TotalTime>
  <Words>320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Řešení rovnic</vt:lpstr>
      <vt:lpstr>Řeš rovnici a proveď zkoušku rovnice se závorkou</vt:lpstr>
      <vt:lpstr>Postup : </vt:lpstr>
      <vt:lpstr>Procvičení  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34</cp:revision>
  <dcterms:created xsi:type="dcterms:W3CDTF">2012-04-17T09:52:17Z</dcterms:created>
  <dcterms:modified xsi:type="dcterms:W3CDTF">2012-07-18T18:27:30Z</dcterms:modified>
</cp:coreProperties>
</file>