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8" r:id="rId4"/>
    <p:sldId id="262" r:id="rId5"/>
    <p:sldId id="264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22" autoAdjust="0"/>
  </p:normalViewPr>
  <p:slideViewPr>
    <p:cSldViewPr showGuides="1">
      <p:cViewPr>
        <p:scale>
          <a:sx n="60" d="100"/>
          <a:sy n="60" d="100"/>
        </p:scale>
        <p:origin x="-1644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900DF7-C77A-4810-88CA-540C24BE5AB7}" type="datetimeFigureOut">
              <a:rPr lang="cs-CZ" smtClean="0"/>
              <a:t>18.7.2012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47" y="332656"/>
            <a:ext cx="554355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922" y="1457477"/>
            <a:ext cx="4579799" cy="5405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9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Řešení rovnic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Jednoduché rovnice se zlomkem, užití 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ekvivalentních úprav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86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Řeš rovnici a proveď zkoušku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1. př. rovnice se zlomkem   </a:t>
            </a:r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 = 6…..obě strany násobíme jmenovatelem.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3</m:t>
                        </m:r>
                        <m:r>
                          <a:rPr lang="cs-CZ" i="1">
                            <a:latin typeface="Cambria Math"/>
                          </a:rPr>
                          <m:t>𝑢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 = </a:t>
                </a:r>
                <a:r>
                  <a:rPr lang="cs-CZ" dirty="0" smtClean="0"/>
                  <a:t>6     . 4</a:t>
                </a:r>
              </a:p>
              <a:p>
                <a:pPr marL="0" indent="0">
                  <a:buNone/>
                </a:pPr>
                <a:r>
                  <a:rPr lang="cs-CZ" dirty="0" smtClean="0"/>
                  <a:t>3u = 24  : 3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u  = 8</a:t>
                </a: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Zkouška : 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</a:t>
                </a:r>
                <a:r>
                  <a:rPr lang="cs-CZ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3</m:t>
                        </m:r>
                        <m:r>
                          <a:rPr lang="cs-CZ" i="1">
                            <a:latin typeface="Cambria Math"/>
                          </a:rPr>
                          <m:t>𝑢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cs-CZ" dirty="0" smtClean="0"/>
                  <a:t>               P = </a:t>
                </a:r>
                <a:r>
                  <a:rPr lang="cs-CZ" dirty="0"/>
                  <a:t> </a:t>
                </a:r>
                <a:r>
                  <a:rPr lang="cs-CZ" dirty="0" smtClean="0"/>
                  <a:t>6</a:t>
                </a:r>
              </a:p>
              <a:p>
                <a:pPr marL="0" indent="0">
                  <a:buNone/>
                </a:pPr>
                <a:r>
                  <a:rPr lang="cs-CZ" dirty="0"/>
                  <a:t>L </a:t>
                </a:r>
                <a:r>
                  <a:rPr lang="cs-CZ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3.8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 </a:t>
                </a:r>
                <a:r>
                  <a:rPr lang="cs-CZ" dirty="0" smtClean="0"/>
                  <a:t>              </a:t>
                </a:r>
              </a:p>
              <a:p>
                <a:pPr marL="0" indent="0">
                  <a:buNone/>
                </a:pPr>
                <a:r>
                  <a:rPr lang="cs-CZ" dirty="0"/>
                  <a:t>L = 6</a:t>
                </a:r>
                <a:r>
                  <a:rPr lang="cs-CZ" dirty="0" smtClean="0"/>
                  <a:t>                            </a:t>
                </a:r>
                <a:endParaRPr lang="cs-CZ" dirty="0"/>
              </a:p>
              <a:p>
                <a:pPr marL="0" indent="0">
                  <a:buNone/>
                </a:pPr>
                <a:r>
                  <a:rPr lang="cs-CZ" b="1" dirty="0" smtClean="0"/>
                  <a:t>                    L = P</a:t>
                </a:r>
              </a:p>
              <a:p>
                <a:pPr marL="0" indent="0">
                  <a:buNone/>
                </a:pPr>
                <a:r>
                  <a:rPr lang="cs-CZ" b="1" dirty="0"/>
                  <a:t> </a:t>
                </a:r>
                <a:r>
                  <a:rPr lang="cs-CZ" b="1" dirty="0" smtClean="0"/>
                  <a:t>          </a:t>
                </a:r>
                <a:endParaRPr lang="cs-CZ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980" t="-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691680" y="2347766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0836696" y="2348880"/>
            <a:ext cx="12394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691680" y="2866980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131840" y="3147990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047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/>
                </a:solidFill>
              </a:rPr>
              <a:t>Řeš rovnici a proveď zkoušku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2. </a:t>
            </a:r>
            <a:r>
              <a:rPr lang="cs-CZ" dirty="0">
                <a:solidFill>
                  <a:schemeClr val="tx1"/>
                </a:solidFill>
              </a:rPr>
              <a:t>př. rovnice se zlomkem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+ 4 = - 8    . 3........násobíme všechny členy výrazů v zadání</a:t>
                </a:r>
                <a:endParaRPr lang="cs-CZ" dirty="0"/>
              </a:p>
              <a:p>
                <a:pPr marL="0" indent="0">
                  <a:buNone/>
                </a:pPr>
                <a:r>
                  <a:rPr lang="cs-CZ" dirty="0" smtClean="0"/>
                  <a:t>2x + 12 = - 24      - 12</a:t>
                </a:r>
              </a:p>
              <a:p>
                <a:pPr marL="0" indent="0">
                  <a:buNone/>
                </a:pPr>
                <a:r>
                  <a:rPr lang="cs-CZ" dirty="0" smtClean="0"/>
                  <a:t>      2x   =  - 36        : 2</a:t>
                </a:r>
              </a:p>
              <a:p>
                <a:pPr marL="0" indent="0">
                  <a:buNone/>
                </a:pPr>
                <a:r>
                  <a:rPr lang="cs-CZ" dirty="0" smtClean="0"/>
                  <a:t>         x  = - 18         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                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Zkouška :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</a:t>
                </a:r>
                <a:r>
                  <a:rPr lang="cs-CZ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</m:t>
                        </m:r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/>
                  <a:t> + 4  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L = 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 .(−18)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/>
                  <a:t> + 4 </a:t>
                </a:r>
                <a:r>
                  <a:rPr lang="cs-CZ" dirty="0" smtClean="0"/>
                  <a:t>                  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=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− 36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/>
                  <a:t> + </a:t>
                </a:r>
                <a:r>
                  <a:rPr lang="cs-CZ" dirty="0" smtClean="0"/>
                  <a:t>4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= -12 + 4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= - 8                                   P = - 8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                    L = P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816" t="-8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2180376" y="1639942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043608" y="2996952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372339" y="2318470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372339" y="2008312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30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/>
                </a:solidFill>
              </a:rPr>
              <a:t>Řeš rovnici a proveď zkoušku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3. </a:t>
            </a:r>
            <a:r>
              <a:rPr lang="cs-CZ" dirty="0">
                <a:solidFill>
                  <a:schemeClr val="tx1"/>
                </a:solidFill>
              </a:rPr>
              <a:t>př. rovnice se zlomkem 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528" y="1556792"/>
                <a:ext cx="7467600" cy="4873752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 - 1        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……..určíme společného jmenovatele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 - </a:t>
                </a:r>
                <a:r>
                  <a:rPr lang="cs-CZ" dirty="0" smtClean="0"/>
                  <a:t>1        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    . 12</a:t>
                </a:r>
              </a:p>
              <a:p>
                <a:pPr marL="0" indent="0">
                  <a:buNone/>
                </a:pP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. 12 - 12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. 12</a:t>
                </a:r>
              </a:p>
              <a:p>
                <a:pPr marL="0" indent="0">
                  <a:buNone/>
                </a:pPr>
                <a:r>
                  <a:rPr lang="cs-CZ" dirty="0" smtClean="0"/>
                  <a:t>3y  - 12      = 4y    - 3y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  - 12    = y</a:t>
                </a:r>
              </a:p>
              <a:p>
                <a:pPr marL="0" indent="0">
                  <a:buNone/>
                </a:pPr>
                <a:r>
                  <a:rPr lang="cs-CZ" dirty="0" smtClean="0"/>
                  <a:t>Zkouška :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=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 - 1 </a:t>
                </a:r>
                <a:r>
                  <a:rPr lang="cs-CZ" dirty="0" smtClean="0"/>
                  <a:t>        L = -4               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− 12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/>
                  <a:t>  - 1 </a:t>
                </a:r>
                <a:r>
                  <a:rPr lang="cs-CZ" dirty="0" smtClean="0"/>
                  <a:t>                            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− 12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= - 3 - 1                                  P = - 4      L = P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528" y="1556792"/>
                <a:ext cx="7467600" cy="4873752"/>
              </a:xfrm>
              <a:blipFill rotWithShape="1">
                <a:blip r:embed="rId2"/>
                <a:stretch>
                  <a:fillRect l="-1224" t="-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>
            <a:off x="2843808" y="2313358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2820771" y="3324086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043608" y="4149080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60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/>
                </a:solidFill>
              </a:rPr>
              <a:t>Řeš rovnici a proveď zkoušku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4. </a:t>
            </a:r>
            <a:r>
              <a:rPr lang="cs-CZ" dirty="0">
                <a:solidFill>
                  <a:schemeClr val="tx1"/>
                </a:solidFill>
              </a:rPr>
              <a:t>př. rovnice se zlomkem 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𝑘</m:t>
                        </m:r>
                        <m:r>
                          <a:rPr lang="cs-CZ" b="0" i="1" smtClean="0">
                            <a:latin typeface="Cambria Math"/>
                          </a:rPr>
                          <m:t> −4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 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6+</m:t>
                        </m:r>
                        <m:r>
                          <a:rPr lang="cs-CZ" b="0" i="1" smtClean="0">
                            <a:latin typeface="Cambria Math"/>
                          </a:rPr>
                          <m:t>𝑘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           . 6</a:t>
                </a:r>
              </a:p>
              <a:p>
                <a:pPr marL="0" indent="0">
                  <a:buNone/>
                </a:pPr>
                <a:r>
                  <a:rPr lang="cs-CZ" dirty="0"/>
                  <a:t>3</a:t>
                </a:r>
                <a:r>
                  <a:rPr lang="cs-CZ" dirty="0" smtClean="0"/>
                  <a:t>( 2k - 4) = 2. (6 + k)….</a:t>
                </a:r>
                <a:r>
                  <a:rPr lang="cs-CZ" smtClean="0"/>
                  <a:t>roznásobíme závorku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6</a:t>
                </a:r>
                <a:r>
                  <a:rPr lang="cs-CZ" dirty="0" smtClean="0"/>
                  <a:t>k - 12    = 12 + 2k    -  2k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4k - 12  = 12   </a:t>
                </a:r>
                <a:r>
                  <a:rPr lang="cs-CZ" dirty="0"/>
                  <a:t> </a:t>
                </a:r>
                <a:r>
                  <a:rPr lang="cs-CZ" dirty="0" smtClean="0"/>
                  <a:t>         + 12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4k        = 24             : 4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 k      = 6</a:t>
                </a:r>
              </a:p>
              <a:p>
                <a:pPr marL="0" indent="0">
                  <a:buNone/>
                </a:pPr>
                <a:r>
                  <a:rPr lang="cs-CZ" dirty="0" smtClean="0"/>
                  <a:t>Zkouška :</a:t>
                </a:r>
              </a:p>
              <a:p>
                <a:pPr marL="0" indent="0">
                  <a:buNone/>
                </a:pPr>
                <a:r>
                  <a:rPr lang="cs-CZ" dirty="0" smtClean="0"/>
                  <a:t>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</m:t>
                        </m:r>
                        <m:r>
                          <a:rPr lang="cs-CZ" i="1">
                            <a:latin typeface="Cambria Math"/>
                          </a:rPr>
                          <m:t>𝑘</m:t>
                        </m:r>
                        <m:r>
                          <a:rPr lang="cs-CZ" i="1">
                            <a:latin typeface="Cambria Math"/>
                          </a:rPr>
                          <m:t> −4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cs-CZ" dirty="0" smtClean="0"/>
                  <a:t>               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6+</m:t>
                        </m:r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. 6</m:t>
                        </m:r>
                        <m:r>
                          <a:rPr lang="cs-CZ" i="1">
                            <a:latin typeface="Cambria Math"/>
                          </a:rPr>
                          <m:t> −4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cs-CZ" dirty="0" smtClean="0"/>
                  <a:t>               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6+</m:t>
                        </m:r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L = 4                       P = 4       L = P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24" t="-3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3419872" y="1647683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419872" y="2564904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419872" y="3459192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043608" y="4149080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419872" y="2991938"/>
            <a:ext cx="0" cy="281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1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Slovní úloha společná práce 5</Template>
  <TotalTime>271</TotalTime>
  <Words>411</Words>
  <Application>Microsoft Office PowerPoint</Application>
  <PresentationFormat>Předvádění na obrazovce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Řešení rovnic</vt:lpstr>
      <vt:lpstr>Řeš rovnici a proveď zkoušku  1. př. rovnice se zlomkem   </vt:lpstr>
      <vt:lpstr>Řeš rovnici a proveď zkoušku  2. př. rovnice se zlomkem </vt:lpstr>
      <vt:lpstr>Řeš rovnici a proveď zkoušku  3. př. rovnice se zlomkem </vt:lpstr>
      <vt:lpstr>Řeš rovnici a proveď zkoušku  4. př. rovnice se zlomkem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rovnic</dc:title>
  <dc:creator>Eva</dc:creator>
  <cp:lastModifiedBy>6KWG</cp:lastModifiedBy>
  <cp:revision>48</cp:revision>
  <cp:lastPrinted>2012-05-30T13:05:37Z</cp:lastPrinted>
  <dcterms:created xsi:type="dcterms:W3CDTF">2012-04-17T09:52:17Z</dcterms:created>
  <dcterms:modified xsi:type="dcterms:W3CDTF">2012-07-18T18:28:32Z</dcterms:modified>
</cp:coreProperties>
</file>