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45053-4A63-4D89-B502-B36CB863B24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6B45053-4A63-4D89-B502-B36CB863B24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6A35E44-CFD0-4C6A-B55F-B7616787F1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743941"/>
          </a:xfrm>
        </p:spPr>
        <p:txBody>
          <a:bodyPr>
            <a:normAutofit/>
          </a:bodyPr>
          <a:lstStyle/>
          <a:p>
            <a:r>
              <a:rPr lang="cs-CZ" dirty="0" smtClean="0"/>
              <a:t>ÚPRAVA VÝRAZŮ PODLE VZORCŮ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000" dirty="0" smtClean="0"/>
              <a:t>Mgr. Hana </a:t>
            </a:r>
            <a:r>
              <a:rPr lang="cs-CZ" sz="2000" dirty="0" err="1" smtClean="0"/>
              <a:t>přichystalová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Užití vzorců (a + b)² = a² + 2ab + b², (a - b)² = a² - 2ab + b²,       (a + b)(a - b) = a² - b² při úpravě výrazů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0322" y="548680"/>
            <a:ext cx="5187942" cy="5871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8919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dirty="0" smtClean="0"/>
              <a:t>(a + b)² = a² + 2ab + b²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(x + 6)² = x² + 2 · x · 6 + 6² =                              	        = x² + 12x + 36</a:t>
            </a:r>
          </a:p>
          <a:p>
            <a:endParaRPr lang="cs-CZ" sz="2800" dirty="0" smtClean="0"/>
          </a:p>
          <a:p>
            <a:r>
              <a:rPr lang="cs-CZ" dirty="0" smtClean="0"/>
              <a:t>(7 + 2y)² = 7² + 2 · 7 · 2y + (2y)² =                       		  = 49 + 28y + 4y²</a:t>
            </a:r>
          </a:p>
          <a:p>
            <a:endParaRPr lang="cs-CZ" sz="2800" dirty="0" smtClean="0"/>
          </a:p>
          <a:p>
            <a:r>
              <a:rPr lang="cs-CZ" dirty="0" smtClean="0"/>
              <a:t>(3a + 4b)² = (3a)² + 2 · 3a · 4b + (4b)² =                              		    = 9a² + 24ab + 16b²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		(8 + z)² = </a:t>
            </a:r>
          </a:p>
          <a:p>
            <a:pPr>
              <a:buNone/>
            </a:pPr>
            <a:r>
              <a:rPr lang="cs-CZ" sz="7200" dirty="0" smtClean="0"/>
              <a:t>	  </a:t>
            </a: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= 64 + 16z + z²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   (5k + 3)² =</a:t>
            </a:r>
          </a:p>
          <a:p>
            <a:pPr>
              <a:buNone/>
            </a:pPr>
            <a:r>
              <a:rPr lang="cs-CZ" sz="7200" dirty="0" smtClean="0"/>
              <a:t> </a:t>
            </a: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= 25k² + 30k + 9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   (2r + 6s)² = </a:t>
            </a:r>
          </a:p>
          <a:p>
            <a:pPr>
              <a:buNone/>
            </a:pP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= 4r² + 24rs + 36s²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(a – B)² = a² - 2ab + b²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/>
          <a:lstStyle/>
          <a:p>
            <a:r>
              <a:rPr lang="cs-CZ" dirty="0" smtClean="0"/>
              <a:t>(5 – y)² = 5² - 2 ∙ 5 ∙ y + y² =</a:t>
            </a:r>
          </a:p>
          <a:p>
            <a:pPr>
              <a:buNone/>
            </a:pPr>
            <a:r>
              <a:rPr lang="cs-CZ" dirty="0" smtClean="0"/>
              <a:t>		        = 25 – 10y + y²</a:t>
            </a:r>
          </a:p>
          <a:p>
            <a:endParaRPr lang="cs-CZ" dirty="0" smtClean="0"/>
          </a:p>
          <a:p>
            <a:r>
              <a:rPr lang="cs-CZ" dirty="0" smtClean="0"/>
              <a:t>(9x – 2)² = (9x)² - 2 ∙ 9x ∙ 2 + 2² =</a:t>
            </a:r>
          </a:p>
          <a:p>
            <a:pPr>
              <a:buNone/>
            </a:pPr>
            <a:r>
              <a:rPr lang="cs-CZ" dirty="0" smtClean="0"/>
              <a:t>			  = 81x² - 36x + 4</a:t>
            </a:r>
          </a:p>
          <a:p>
            <a:endParaRPr lang="cs-CZ" dirty="0" smtClean="0"/>
          </a:p>
          <a:p>
            <a:r>
              <a:rPr lang="cs-CZ" dirty="0" smtClean="0"/>
              <a:t>(5m – 7n)² = (5m)² - 2 ∙ 5m ∙ 7n + (7n)² =</a:t>
            </a:r>
          </a:p>
          <a:p>
            <a:pPr>
              <a:buNone/>
            </a:pPr>
            <a:r>
              <a:rPr lang="cs-CZ" dirty="0" smtClean="0"/>
              <a:t>			     = 25m² - 70mn + 49n²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	   	(p - 3)² = </a:t>
            </a:r>
          </a:p>
          <a:p>
            <a:pPr>
              <a:buNone/>
            </a:pPr>
            <a:r>
              <a:rPr lang="cs-CZ" sz="7200" dirty="0" smtClean="0"/>
              <a:t>	  </a:t>
            </a: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= p² - 6p + 9</a:t>
            </a:r>
          </a:p>
          <a:p>
            <a:pPr>
              <a:buNone/>
            </a:pP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   (4 – 8a)² = </a:t>
            </a:r>
          </a:p>
          <a:p>
            <a:pPr>
              <a:buNone/>
            </a:pP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= 16 – 64a + 64a²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   (6s – 3t)² = </a:t>
            </a:r>
          </a:p>
          <a:p>
            <a:pPr>
              <a:buNone/>
            </a:pP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= 36s² - 36st + 9t²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(A + B)(a – B) = a² - b²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/>
          <a:lstStyle/>
          <a:p>
            <a:r>
              <a:rPr lang="cs-CZ" dirty="0" smtClean="0"/>
              <a:t>(x + 5)(x – 5) = x² - 5² =</a:t>
            </a:r>
          </a:p>
          <a:p>
            <a:pPr>
              <a:buNone/>
            </a:pPr>
            <a:r>
              <a:rPr lang="cs-CZ" dirty="0" smtClean="0"/>
              <a:t>				= x² - 25</a:t>
            </a:r>
          </a:p>
          <a:p>
            <a:endParaRPr lang="cs-CZ" dirty="0" smtClean="0"/>
          </a:p>
          <a:p>
            <a:r>
              <a:rPr lang="cs-CZ" dirty="0" smtClean="0"/>
              <a:t>(7 + 4y)(7 – 4y) = 7² - (4y)² =</a:t>
            </a:r>
          </a:p>
          <a:p>
            <a:pPr>
              <a:buNone/>
            </a:pPr>
            <a:r>
              <a:rPr lang="cs-CZ" dirty="0" smtClean="0"/>
              <a:t>				    = 49 – 16y²</a:t>
            </a:r>
          </a:p>
          <a:p>
            <a:endParaRPr lang="cs-CZ" dirty="0" smtClean="0"/>
          </a:p>
          <a:p>
            <a:r>
              <a:rPr lang="cs-CZ" dirty="0" smtClean="0"/>
              <a:t>(2b + 8c)(2b – 8c) = (2b)² - </a:t>
            </a:r>
            <a:r>
              <a:rPr lang="cs-CZ" smtClean="0"/>
              <a:t>(8c)² =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= 4b² - 64c²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(9 + v)(9 – v) = </a:t>
            </a:r>
          </a:p>
          <a:p>
            <a:pPr>
              <a:buNone/>
            </a:pP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         = 81 - v²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 (3u + 6)(3u – 6) = </a:t>
            </a:r>
          </a:p>
          <a:p>
            <a:pPr>
              <a:buNone/>
            </a:pP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         = 9u² - 36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 (4e + 5f)(4e – 5f) = </a:t>
            </a:r>
          </a:p>
          <a:p>
            <a:pPr>
              <a:buNone/>
            </a:pP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</a:rPr>
              <a:t>        = 16e² - 25f²</a:t>
            </a:r>
            <a:endParaRPr lang="cs-CZ" sz="7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127</TotalTime>
  <Words>220</Words>
  <Application>Microsoft Office PowerPoint</Application>
  <PresentationFormat>Předvádění na obrazovce (4:3)</PresentationFormat>
  <Paragraphs>44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ÚPRAVA VÝRAZŮ PODLE VZORCŮ  Mgr. Hana přichystalová</vt:lpstr>
      <vt:lpstr>Prezentace aplikace PowerPoint</vt:lpstr>
      <vt:lpstr>(a + b)² = a² + 2ab + b²</vt:lpstr>
      <vt:lpstr>Prezentace aplikace PowerPoint</vt:lpstr>
      <vt:lpstr>Prezentace aplikace PowerPoint</vt:lpstr>
      <vt:lpstr>Prezentace aplikace PowerPoint</vt:lpstr>
      <vt:lpstr>(a – B)² = a² - 2ab + b²</vt:lpstr>
      <vt:lpstr>Prezentace aplikace PowerPoint</vt:lpstr>
      <vt:lpstr>Prezentace aplikace PowerPoint</vt:lpstr>
      <vt:lpstr>Prezentace aplikace PowerPoint</vt:lpstr>
      <vt:lpstr>(A + B)(a – B) = a² - b²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6KWG</cp:lastModifiedBy>
  <cp:revision>27</cp:revision>
  <dcterms:created xsi:type="dcterms:W3CDTF">2012-01-22T17:36:16Z</dcterms:created>
  <dcterms:modified xsi:type="dcterms:W3CDTF">2012-05-02T20:28:40Z</dcterms:modified>
</cp:coreProperties>
</file>