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1" r:id="rId2"/>
    <p:sldId id="256" r:id="rId3"/>
    <p:sldId id="269" r:id="rId4"/>
    <p:sldId id="270" r:id="rId5"/>
    <p:sldId id="271" r:id="rId6"/>
    <p:sldId id="272" r:id="rId7"/>
    <p:sldId id="273" r:id="rId8"/>
    <p:sldId id="274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0C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1" d="100"/>
          <a:sy n="61" d="100"/>
        </p:scale>
        <p:origin x="-140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NÁZEV ŠKOLY: Základní škola Vysoké Mýto, </a:t>
          </a:r>
          <a:r>
            <a:rPr lang="cs-CZ" sz="1600" dirty="0" err="1" smtClean="0">
              <a:latin typeface="Times New Roman" pitchFamily="18" charset="0"/>
              <a:cs typeface="Times New Roman" pitchFamily="18" charset="0"/>
            </a:rPr>
            <a:t>Knířov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7CC58A7C-C968-40E5-A106-233868CF8D1F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 ICT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128F789F-44C4-4C8C-89FC-7EACC7242982}" type="parTrans" cxnId="{205E063F-3F42-45AF-8DDE-B60AC2D48299}">
      <dgm:prSet/>
      <dgm:spPr/>
      <dgm:t>
        <a:bodyPr/>
        <a:lstStyle/>
        <a:p>
          <a:endParaRPr lang="cs-CZ"/>
        </a:p>
      </dgm:t>
    </dgm:pt>
    <dgm:pt modelId="{EE652739-0A5D-462A-8CFB-0A3C181288D5}" type="sibTrans" cxnId="{205E063F-3F42-45AF-8DDE-B60AC2D48299}">
      <dgm:prSet/>
      <dgm:spPr/>
      <dgm:t>
        <a:bodyPr/>
        <a:lstStyle/>
        <a:p>
          <a:endParaRPr lang="cs-CZ"/>
        </a:p>
      </dgm:t>
    </dgm:pt>
    <dgm:pt modelId="{B45DAB69-F8E0-4BBA-9AA6-4DE83AD15B68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VZDĚLÁVACÍ OBLAST: Lidé a čas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056C92E9-169C-4B5E-9D7E-F5E79032A641}" type="parTrans" cxnId="{F49DA8CE-67DC-4672-99F9-7E45F8CA03DC}">
      <dgm:prSet/>
      <dgm:spPr/>
      <dgm:t>
        <a:bodyPr/>
        <a:lstStyle/>
        <a:p>
          <a:endParaRPr lang="cs-CZ"/>
        </a:p>
      </dgm:t>
    </dgm:pt>
    <dgm:pt modelId="{8B0CBBA0-CBB7-4062-800F-B4FBABA11DFE}" type="sibTrans" cxnId="{F49DA8CE-67DC-4672-99F9-7E45F8CA03DC}">
      <dgm:prSet/>
      <dgm:spPr/>
      <dgm:t>
        <a:bodyPr/>
        <a:lstStyle/>
        <a:p>
          <a:endParaRPr lang="cs-CZ"/>
        </a:p>
      </dgm:t>
    </dgm:pt>
    <dgm:pt modelId="{095FA5E4-47E4-49AF-B4CA-9E2D48989A68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PRO ROČNÍK: 4.              DATUM: </a:t>
          </a:r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31.3.2012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4DCB0758-2206-4169-A56C-5312D0A19194}" type="parTrans" cxnId="{33090B0E-FD4E-4444-A303-DC2E6158D32B}">
      <dgm:prSet/>
      <dgm:spPr/>
      <dgm:t>
        <a:bodyPr/>
        <a:lstStyle/>
        <a:p>
          <a:endParaRPr lang="cs-CZ"/>
        </a:p>
      </dgm:t>
    </dgm:pt>
    <dgm:pt modelId="{F201F3F6-7802-46E7-80C9-37BBA80CE49D}" type="sibTrans" cxnId="{33090B0E-FD4E-4444-A303-DC2E6158D32B}">
      <dgm:prSet/>
      <dgm:spPr/>
      <dgm:t>
        <a:bodyPr/>
        <a:lstStyle/>
        <a:p>
          <a:endParaRPr lang="cs-CZ"/>
        </a:p>
      </dgm:t>
    </dgm:pt>
    <dgm:pt modelId="{F163D5FF-7B26-4C3D-93B8-B4F0229371AF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NÁZEV MATERIÁLU: VY_32_INOVACE_01_DUMč.15_JAN HUS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4A68E9C3-0565-429D-A6CE-654ABBE29D11}" type="parTrans" cxnId="{F10F9F60-627F-4719-8479-26835FAA2D49}">
      <dgm:prSet/>
      <dgm:spPr/>
      <dgm:t>
        <a:bodyPr/>
        <a:lstStyle/>
        <a:p>
          <a:endParaRPr lang="cs-CZ"/>
        </a:p>
      </dgm:t>
    </dgm:pt>
    <dgm:pt modelId="{0C76181B-9F37-4755-9F4F-F61076433C9A}" type="sibTrans" cxnId="{F10F9F60-627F-4719-8479-26835FAA2D49}">
      <dgm:prSet/>
      <dgm:spPr/>
      <dgm:t>
        <a:bodyPr/>
        <a:lstStyle/>
        <a:p>
          <a:endParaRPr lang="cs-CZ"/>
        </a:p>
      </dgm:t>
    </dgm:pt>
    <dgm:pt modelId="{1654EDD9-7D22-4410-8ADE-B7FE46EE0140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ČÍLO MATERIÁLU: 15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C1F9BEDA-6405-44A1-B4A4-C07FC3496196}" type="parTrans" cxnId="{340904C2-8154-4A69-A915-4AAA057F7D72}">
      <dgm:prSet/>
      <dgm:spPr/>
      <dgm:t>
        <a:bodyPr/>
        <a:lstStyle/>
        <a:p>
          <a:endParaRPr lang="cs-CZ"/>
        </a:p>
      </dgm:t>
    </dgm:pt>
    <dgm:pt modelId="{9F3F221B-E15A-454B-A88E-4CADEF1A2A21}" type="sibTrans" cxnId="{340904C2-8154-4A69-A915-4AAA057F7D72}">
      <dgm:prSet/>
      <dgm:spPr/>
      <dgm:t>
        <a:bodyPr/>
        <a:lstStyle/>
        <a:p>
          <a:endParaRPr lang="cs-CZ"/>
        </a:p>
      </dgm:t>
    </dgm:pt>
    <dgm:pt modelId="{107BAED4-1934-4EAA-AC55-AD2E1DF5CAA4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JMÉNO AUTORA: Mgr. Marta Suchomelová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E0B729A2-2076-4C31-A017-D58540294538}" type="parTrans" cxnId="{5A273841-D004-447D-8C5C-EC6F60C34AF5}">
      <dgm:prSet/>
      <dgm:spPr/>
      <dgm:t>
        <a:bodyPr/>
        <a:lstStyle/>
        <a:p>
          <a:endParaRPr lang="cs-CZ"/>
        </a:p>
      </dgm:t>
    </dgm:pt>
    <dgm:pt modelId="{42041141-776A-45A9-AB7D-3BF89E6DCD88}" type="sibTrans" cxnId="{5A273841-D004-447D-8C5C-EC6F60C34AF5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23A4549E-D3B1-404B-80BC-133BA065E9CD}" type="pres">
      <dgm:prSet presAssocID="{7CC58A7C-C968-40E5-A106-233868CF8D1F}" presName="vertSpace2" presStyleLbl="node1" presStyleIdx="0" presStyleCnt="7"/>
      <dgm:spPr/>
    </dgm:pt>
    <dgm:pt modelId="{B30D1962-4B9E-4227-8E25-C68C7E9C9CAA}" type="pres">
      <dgm:prSet presAssocID="{7CC58A7C-C968-40E5-A106-233868CF8D1F}" presName="circle2" presStyleLbl="node1" presStyleIdx="1" presStyleCnt="7"/>
      <dgm:spPr/>
    </dgm:pt>
    <dgm:pt modelId="{640D6CE3-C25D-4E88-AB8E-A46C117E8DA6}" type="pres">
      <dgm:prSet presAssocID="{7CC58A7C-C968-40E5-A106-233868CF8D1F}" presName="rect2" presStyleLbl="alignAcc1" presStyleIdx="1" presStyleCnt="7"/>
      <dgm:spPr/>
      <dgm:t>
        <a:bodyPr/>
        <a:lstStyle/>
        <a:p>
          <a:endParaRPr lang="cs-CZ"/>
        </a:p>
      </dgm:t>
    </dgm:pt>
    <dgm:pt modelId="{CBF891FC-60BD-4E5E-8F4B-BE39D0225E77}" type="pres">
      <dgm:prSet presAssocID="{B45DAB69-F8E0-4BBA-9AA6-4DE83AD15B68}" presName="vertSpace3" presStyleLbl="node1" presStyleIdx="1" presStyleCnt="7"/>
      <dgm:spPr/>
    </dgm:pt>
    <dgm:pt modelId="{73BF1C34-B5C3-4162-9BC7-5D9C66778C66}" type="pres">
      <dgm:prSet presAssocID="{B45DAB69-F8E0-4BBA-9AA6-4DE83AD15B68}" presName="circle3" presStyleLbl="node1" presStyleIdx="2" presStyleCnt="7"/>
      <dgm:spPr/>
    </dgm:pt>
    <dgm:pt modelId="{17E7E71D-117B-4FE8-BC3F-59E0F8DC26FF}" type="pres">
      <dgm:prSet presAssocID="{B45DAB69-F8E0-4BBA-9AA6-4DE83AD15B68}" presName="rect3" presStyleLbl="alignAcc1" presStyleIdx="2" presStyleCnt="7"/>
      <dgm:spPr/>
      <dgm:t>
        <a:bodyPr/>
        <a:lstStyle/>
        <a:p>
          <a:endParaRPr lang="cs-CZ"/>
        </a:p>
      </dgm:t>
    </dgm:pt>
    <dgm:pt modelId="{6348413C-B924-4E36-9E40-B7ED8E878C27}" type="pres">
      <dgm:prSet presAssocID="{095FA5E4-47E4-49AF-B4CA-9E2D48989A68}" presName="vertSpace4" presStyleLbl="node1" presStyleIdx="2" presStyleCnt="7"/>
      <dgm:spPr/>
    </dgm:pt>
    <dgm:pt modelId="{CC3A511C-3A76-43CA-B758-C4E153F947A1}" type="pres">
      <dgm:prSet presAssocID="{095FA5E4-47E4-49AF-B4CA-9E2D48989A68}" presName="circle4" presStyleLbl="node1" presStyleIdx="3" presStyleCnt="7"/>
      <dgm:spPr/>
    </dgm:pt>
    <dgm:pt modelId="{6D7D7F70-CF22-4661-AA6B-D6BF7F0E596D}" type="pres">
      <dgm:prSet presAssocID="{095FA5E4-47E4-49AF-B4CA-9E2D48989A68}" presName="rect4" presStyleLbl="alignAcc1" presStyleIdx="3" presStyleCnt="7"/>
      <dgm:spPr/>
      <dgm:t>
        <a:bodyPr/>
        <a:lstStyle/>
        <a:p>
          <a:endParaRPr lang="cs-CZ"/>
        </a:p>
      </dgm:t>
    </dgm:pt>
    <dgm:pt modelId="{804B65CE-6429-491A-8546-19D8898A6C86}" type="pres">
      <dgm:prSet presAssocID="{F163D5FF-7B26-4C3D-93B8-B4F0229371AF}" presName="vertSpace5" presStyleLbl="node1" presStyleIdx="3" presStyleCnt="7"/>
      <dgm:spPr/>
    </dgm:pt>
    <dgm:pt modelId="{CF63FD45-B95E-4AF0-A3F1-B428E13FFDCE}" type="pres">
      <dgm:prSet presAssocID="{F163D5FF-7B26-4C3D-93B8-B4F0229371AF}" presName="circle5" presStyleLbl="node1" presStyleIdx="4" presStyleCnt="7"/>
      <dgm:spPr/>
    </dgm:pt>
    <dgm:pt modelId="{282DDE5D-B0DC-4CEC-9676-CC64AFEC2C55}" type="pres">
      <dgm:prSet presAssocID="{F163D5FF-7B26-4C3D-93B8-B4F0229371AF}" presName="rect5" presStyleLbl="alignAcc1" presStyleIdx="4" presStyleCnt="7"/>
      <dgm:spPr/>
      <dgm:t>
        <a:bodyPr/>
        <a:lstStyle/>
        <a:p>
          <a:endParaRPr lang="cs-CZ"/>
        </a:p>
      </dgm:t>
    </dgm:pt>
    <dgm:pt modelId="{7DB6ABDF-EC79-4DD4-A9A9-4382F2237C14}" type="pres">
      <dgm:prSet presAssocID="{1654EDD9-7D22-4410-8ADE-B7FE46EE0140}" presName="vertSpace6" presStyleLbl="node1" presStyleIdx="4" presStyleCnt="7"/>
      <dgm:spPr/>
    </dgm:pt>
    <dgm:pt modelId="{782EF92C-923C-4DA3-9329-1A10DBDCACA6}" type="pres">
      <dgm:prSet presAssocID="{1654EDD9-7D22-4410-8ADE-B7FE46EE0140}" presName="circle6" presStyleLbl="node1" presStyleIdx="5" presStyleCnt="7"/>
      <dgm:spPr/>
    </dgm:pt>
    <dgm:pt modelId="{4D67FA4A-AC46-424E-B562-5BBB8A7F9CCC}" type="pres">
      <dgm:prSet presAssocID="{1654EDD9-7D22-4410-8ADE-B7FE46EE0140}" presName="rect6" presStyleLbl="alignAcc1" presStyleIdx="5" presStyleCnt="7"/>
      <dgm:spPr/>
      <dgm:t>
        <a:bodyPr/>
        <a:lstStyle/>
        <a:p>
          <a:endParaRPr lang="cs-CZ"/>
        </a:p>
      </dgm:t>
    </dgm:pt>
    <dgm:pt modelId="{2A4784ED-25B8-4FD2-AF51-B52CDB48F790}" type="pres">
      <dgm:prSet presAssocID="{107BAED4-1934-4EAA-AC55-AD2E1DF5CAA4}" presName="vertSpace7" presStyleLbl="node1" presStyleIdx="5" presStyleCnt="7"/>
      <dgm:spPr/>
    </dgm:pt>
    <dgm:pt modelId="{360FA912-C2EF-47D3-8B0D-6D48DDBD1B42}" type="pres">
      <dgm:prSet presAssocID="{107BAED4-1934-4EAA-AC55-AD2E1DF5CAA4}" presName="circle7" presStyleLbl="node1" presStyleIdx="6" presStyleCnt="7"/>
      <dgm:spPr/>
    </dgm:pt>
    <dgm:pt modelId="{4F3478AD-E542-4D90-8AFC-31431C444581}" type="pres">
      <dgm:prSet presAssocID="{107BAED4-1934-4EAA-AC55-AD2E1DF5CAA4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EA3DCAB-19E1-4750-818B-98CB07985976}" type="pres">
      <dgm:prSet presAssocID="{7CC58A7C-C968-40E5-A106-233868CF8D1F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9CCAC00-E2E1-4A68-9770-E174C8ED80A0}" type="pres">
      <dgm:prSet presAssocID="{B45DAB69-F8E0-4BBA-9AA6-4DE83AD15B68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0D0B594-3DF0-422D-AFC7-484720137740}" type="pres">
      <dgm:prSet presAssocID="{095FA5E4-47E4-49AF-B4CA-9E2D48989A68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446F016-BA24-47D6-897C-D963467EB83B}" type="pres">
      <dgm:prSet presAssocID="{F163D5FF-7B26-4C3D-93B8-B4F0229371AF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B2344CE-36EC-4321-944B-21326D772011}" type="pres">
      <dgm:prSet presAssocID="{1654EDD9-7D22-4410-8ADE-B7FE46EE0140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E118574-6AFA-4634-9368-0C40FCC29A69}" type="pres">
      <dgm:prSet presAssocID="{107BAED4-1934-4EAA-AC55-AD2E1DF5CAA4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039672A-51A6-4B52-8749-AA3A5A5B911C}" type="presOf" srcId="{1654EDD9-7D22-4410-8ADE-B7FE46EE0140}" destId="{4D67FA4A-AC46-424E-B562-5BBB8A7F9CCC}" srcOrd="0" destOrd="0" presId="urn:microsoft.com/office/officeart/2005/8/layout/target3"/>
    <dgm:cxn modelId="{5B418078-7292-4851-9E70-76CD0CE7070C}" type="presOf" srcId="{107BAED4-1934-4EAA-AC55-AD2E1DF5CAA4}" destId="{5E118574-6AFA-4634-9368-0C40FCC29A69}" srcOrd="1" destOrd="0" presId="urn:microsoft.com/office/officeart/2005/8/layout/target3"/>
    <dgm:cxn modelId="{B903D4F5-DF69-4440-9EB7-F02E1CC61D37}" type="presOf" srcId="{B45DAB69-F8E0-4BBA-9AA6-4DE83AD15B68}" destId="{39CCAC00-E2E1-4A68-9770-E174C8ED80A0}" srcOrd="1" destOrd="0" presId="urn:microsoft.com/office/officeart/2005/8/layout/target3"/>
    <dgm:cxn modelId="{F10F9F60-627F-4719-8479-26835FAA2D49}" srcId="{757F3AB3-0718-4624-B441-E567A8F0AB56}" destId="{F163D5FF-7B26-4C3D-93B8-B4F0229371AF}" srcOrd="4" destOrd="0" parTransId="{4A68E9C3-0565-429D-A6CE-654ABBE29D11}" sibTransId="{0C76181B-9F37-4755-9F4F-F61076433C9A}"/>
    <dgm:cxn modelId="{33090B0E-FD4E-4444-A303-DC2E6158D32B}" srcId="{757F3AB3-0718-4624-B441-E567A8F0AB56}" destId="{095FA5E4-47E4-49AF-B4CA-9E2D48989A68}" srcOrd="3" destOrd="0" parTransId="{4DCB0758-2206-4169-A56C-5312D0A19194}" sibTransId="{F201F3F6-7802-46E7-80C9-37BBA80CE49D}"/>
    <dgm:cxn modelId="{085FF551-33F8-48B5-B121-FFC8EA194641}" type="presOf" srcId="{F163D5FF-7B26-4C3D-93B8-B4F0229371AF}" destId="{282DDE5D-B0DC-4CEC-9676-CC64AFEC2C55}" srcOrd="0" destOrd="0" presId="urn:microsoft.com/office/officeart/2005/8/layout/target3"/>
    <dgm:cxn modelId="{E75686DF-17D7-4903-AA38-863360DC9C36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9" destOrd="0" parTransId="{51C5993D-B262-45E6-B66E-76BC9D6D883D}" sibTransId="{1AEC7F05-E0FE-459C-BD47-224AC9D7BEE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05E063F-3F42-45AF-8DDE-B60AC2D48299}" srcId="{757F3AB3-0718-4624-B441-E567A8F0AB56}" destId="{7CC58A7C-C968-40E5-A106-233868CF8D1F}" srcOrd="1" destOrd="0" parTransId="{128F789F-44C4-4C8C-89FC-7EACC7242982}" sibTransId="{EE652739-0A5D-462A-8CFB-0A3C181288D5}"/>
    <dgm:cxn modelId="{E42DEF3D-AA18-4F44-8999-455BDE4F9827}" type="presOf" srcId="{095FA5E4-47E4-49AF-B4CA-9E2D48989A68}" destId="{30D0B594-3DF0-422D-AFC7-484720137740}" srcOrd="1" destOrd="0" presId="urn:microsoft.com/office/officeart/2005/8/layout/target3"/>
    <dgm:cxn modelId="{14E10F7C-15F2-452F-9CF9-F10219A10116}" type="presOf" srcId="{095FA5E4-47E4-49AF-B4CA-9E2D48989A68}" destId="{6D7D7F70-CF22-4661-AA6B-D6BF7F0E596D}" srcOrd="0" destOrd="0" presId="urn:microsoft.com/office/officeart/2005/8/layout/target3"/>
    <dgm:cxn modelId="{340904C2-8154-4A69-A915-4AAA057F7D72}" srcId="{757F3AB3-0718-4624-B441-E567A8F0AB56}" destId="{1654EDD9-7D22-4410-8ADE-B7FE46EE0140}" srcOrd="5" destOrd="0" parTransId="{C1F9BEDA-6405-44A1-B4A4-C07FC3496196}" sibTransId="{9F3F221B-E15A-454B-A88E-4CADEF1A2A21}"/>
    <dgm:cxn modelId="{E8638AAD-8123-4D04-A077-67D7306B98B3}" type="presOf" srcId="{D1D4F407-5343-4D3F-B5B9-D407B03CAEB4}" destId="{D005CE8C-CC26-4C3E-AC11-E15060ECD759}" srcOrd="0" destOrd="0" presId="urn:microsoft.com/office/officeart/2005/8/layout/target3"/>
    <dgm:cxn modelId="{AB906E97-3CD9-4E05-91AE-864F8E394536}" srcId="{757F3AB3-0718-4624-B441-E567A8F0AB56}" destId="{D1B46980-6531-4606-95E6-44980827E919}" srcOrd="7" destOrd="0" parTransId="{4F7B2CF5-A270-4D61-A510-1C1C5A4DCD3B}" sibTransId="{CFF69701-2866-4EF5-BFB5-F3F9B72EB817}"/>
    <dgm:cxn modelId="{F49DA8CE-67DC-4672-99F9-7E45F8CA03DC}" srcId="{757F3AB3-0718-4624-B441-E567A8F0AB56}" destId="{B45DAB69-F8E0-4BBA-9AA6-4DE83AD15B68}" srcOrd="2" destOrd="0" parTransId="{056C92E9-169C-4B5E-9D7E-F5E79032A641}" sibTransId="{8B0CBBA0-CBB7-4062-800F-B4FBABA11DFE}"/>
    <dgm:cxn modelId="{DCBE1394-1C80-4A59-A3D4-59C37DD283C8}" type="presOf" srcId="{757F3AB3-0718-4624-B441-E567A8F0AB56}" destId="{333A1088-737F-45CB-B68E-254E46348037}" srcOrd="0" destOrd="0" presId="urn:microsoft.com/office/officeart/2005/8/layout/target3"/>
    <dgm:cxn modelId="{2707F02C-A07E-4983-B741-C49178719716}" type="presOf" srcId="{7CC58A7C-C968-40E5-A106-233868CF8D1F}" destId="{3EA3DCAB-19E1-4750-818B-98CB07985976}" srcOrd="1" destOrd="0" presId="urn:microsoft.com/office/officeart/2005/8/layout/target3"/>
    <dgm:cxn modelId="{09514CD0-F7A7-43D5-BFB5-FD896C1C0A9D}" type="presOf" srcId="{1654EDD9-7D22-4410-8ADE-B7FE46EE0140}" destId="{5B2344CE-36EC-4321-944B-21326D772011}" srcOrd="1" destOrd="0" presId="urn:microsoft.com/office/officeart/2005/8/layout/target3"/>
    <dgm:cxn modelId="{2221FB34-310D-4638-ACAE-9ACC709E4926}" srcId="{757F3AB3-0718-4624-B441-E567A8F0AB56}" destId="{4C35D32F-0EAB-4CD7-82EE-45574DC2A586}" srcOrd="10" destOrd="0" parTransId="{A15F02C0-547C-48B3-9D05-E7F145EBF3C4}" sibTransId="{8C5711BF-38F0-4590-B6BC-B3119A33CA2E}"/>
    <dgm:cxn modelId="{5A273841-D004-447D-8C5C-EC6F60C34AF5}" srcId="{757F3AB3-0718-4624-B441-E567A8F0AB56}" destId="{107BAED4-1934-4EAA-AC55-AD2E1DF5CAA4}" srcOrd="6" destOrd="0" parTransId="{E0B729A2-2076-4C31-A017-D58540294538}" sibTransId="{42041141-776A-45A9-AB7D-3BF89E6DCD88}"/>
    <dgm:cxn modelId="{7BC66EC3-EBD6-4F3A-99ED-9D25F66FFA51}" srcId="{757F3AB3-0718-4624-B441-E567A8F0AB56}" destId="{B651F6E3-6281-48DB-9319-2AEAFDAE7572}" srcOrd="8" destOrd="0" parTransId="{A571E265-742E-411A-ABCF-E39FDBC7528A}" sibTransId="{E33260FE-399D-481C-B2D6-3B35DD16DC84}"/>
    <dgm:cxn modelId="{C58F4F30-3B1D-4BD2-96E0-C69ED393C664}" type="presOf" srcId="{107BAED4-1934-4EAA-AC55-AD2E1DF5CAA4}" destId="{4F3478AD-E542-4D90-8AFC-31431C444581}" srcOrd="0" destOrd="0" presId="urn:microsoft.com/office/officeart/2005/8/layout/target3"/>
    <dgm:cxn modelId="{C3801378-8A12-4C94-92C7-66D9546C9DEC}" type="presOf" srcId="{F163D5FF-7B26-4C3D-93B8-B4F0229371AF}" destId="{A446F016-BA24-47D6-897C-D963467EB83B}" srcOrd="1" destOrd="0" presId="urn:microsoft.com/office/officeart/2005/8/layout/target3"/>
    <dgm:cxn modelId="{A1212E42-D764-4658-85BC-565C59C144DD}" type="presOf" srcId="{7CC58A7C-C968-40E5-A106-233868CF8D1F}" destId="{640D6CE3-C25D-4E88-AB8E-A46C117E8DA6}" srcOrd="0" destOrd="0" presId="urn:microsoft.com/office/officeart/2005/8/layout/target3"/>
    <dgm:cxn modelId="{56F7970C-E2C3-411E-B912-280E6E6767AB}" type="presOf" srcId="{B45DAB69-F8E0-4BBA-9AA6-4DE83AD15B68}" destId="{17E7E71D-117B-4FE8-BC3F-59E0F8DC26FF}" srcOrd="0" destOrd="0" presId="urn:microsoft.com/office/officeart/2005/8/layout/target3"/>
    <dgm:cxn modelId="{BF506A71-2E42-4996-90E3-EBAA2C5646AA}" type="presParOf" srcId="{333A1088-737F-45CB-B68E-254E46348037}" destId="{F5ABB229-8D3B-4694-996A-96F23CF14429}" srcOrd="0" destOrd="0" presId="urn:microsoft.com/office/officeart/2005/8/layout/target3"/>
    <dgm:cxn modelId="{52C6F003-7281-410D-B251-FC00CF1FE851}" type="presParOf" srcId="{333A1088-737F-45CB-B68E-254E46348037}" destId="{F41139FD-01EE-4571-8B17-4FB00FC51163}" srcOrd="1" destOrd="0" presId="urn:microsoft.com/office/officeart/2005/8/layout/target3"/>
    <dgm:cxn modelId="{C6923788-3833-4DC2-B3A0-039C32B897E8}" type="presParOf" srcId="{333A1088-737F-45CB-B68E-254E46348037}" destId="{D005CE8C-CC26-4C3E-AC11-E15060ECD759}" srcOrd="2" destOrd="0" presId="urn:microsoft.com/office/officeart/2005/8/layout/target3"/>
    <dgm:cxn modelId="{5F99146D-743B-49A7-84F0-DFEF62BF0483}" type="presParOf" srcId="{333A1088-737F-45CB-B68E-254E46348037}" destId="{23A4549E-D3B1-404B-80BC-133BA065E9CD}" srcOrd="3" destOrd="0" presId="urn:microsoft.com/office/officeart/2005/8/layout/target3"/>
    <dgm:cxn modelId="{158B9FE4-6469-48A5-BA12-089A2A165487}" type="presParOf" srcId="{333A1088-737F-45CB-B68E-254E46348037}" destId="{B30D1962-4B9E-4227-8E25-C68C7E9C9CAA}" srcOrd="4" destOrd="0" presId="urn:microsoft.com/office/officeart/2005/8/layout/target3"/>
    <dgm:cxn modelId="{26277B93-42EA-400C-873E-132787C41519}" type="presParOf" srcId="{333A1088-737F-45CB-B68E-254E46348037}" destId="{640D6CE3-C25D-4E88-AB8E-A46C117E8DA6}" srcOrd="5" destOrd="0" presId="urn:microsoft.com/office/officeart/2005/8/layout/target3"/>
    <dgm:cxn modelId="{6394238A-C991-4895-9AAA-36C5F3FDA33C}" type="presParOf" srcId="{333A1088-737F-45CB-B68E-254E46348037}" destId="{CBF891FC-60BD-4E5E-8F4B-BE39D0225E77}" srcOrd="6" destOrd="0" presId="urn:microsoft.com/office/officeart/2005/8/layout/target3"/>
    <dgm:cxn modelId="{A3C26825-85B2-4DB1-8EF4-5D06C3AC4ADC}" type="presParOf" srcId="{333A1088-737F-45CB-B68E-254E46348037}" destId="{73BF1C34-B5C3-4162-9BC7-5D9C66778C66}" srcOrd="7" destOrd="0" presId="urn:microsoft.com/office/officeart/2005/8/layout/target3"/>
    <dgm:cxn modelId="{38B920FA-BF90-471B-95CC-85FC689E941C}" type="presParOf" srcId="{333A1088-737F-45CB-B68E-254E46348037}" destId="{17E7E71D-117B-4FE8-BC3F-59E0F8DC26FF}" srcOrd="8" destOrd="0" presId="urn:microsoft.com/office/officeart/2005/8/layout/target3"/>
    <dgm:cxn modelId="{49998739-3B50-4BD8-AB3B-930686C36ADB}" type="presParOf" srcId="{333A1088-737F-45CB-B68E-254E46348037}" destId="{6348413C-B924-4E36-9E40-B7ED8E878C27}" srcOrd="9" destOrd="0" presId="urn:microsoft.com/office/officeart/2005/8/layout/target3"/>
    <dgm:cxn modelId="{07141A43-B89C-4C7E-A9F7-EB0E251441C8}" type="presParOf" srcId="{333A1088-737F-45CB-B68E-254E46348037}" destId="{CC3A511C-3A76-43CA-B758-C4E153F947A1}" srcOrd="10" destOrd="0" presId="urn:microsoft.com/office/officeart/2005/8/layout/target3"/>
    <dgm:cxn modelId="{852FDF3D-8D36-4A6B-AD4A-902890664E4B}" type="presParOf" srcId="{333A1088-737F-45CB-B68E-254E46348037}" destId="{6D7D7F70-CF22-4661-AA6B-D6BF7F0E596D}" srcOrd="11" destOrd="0" presId="urn:microsoft.com/office/officeart/2005/8/layout/target3"/>
    <dgm:cxn modelId="{47EE0165-7C1F-44D9-AEB0-A2D6CFF07AD2}" type="presParOf" srcId="{333A1088-737F-45CB-B68E-254E46348037}" destId="{804B65CE-6429-491A-8546-19D8898A6C86}" srcOrd="12" destOrd="0" presId="urn:microsoft.com/office/officeart/2005/8/layout/target3"/>
    <dgm:cxn modelId="{18E82429-FAA1-4DC3-A49A-C0049617C97B}" type="presParOf" srcId="{333A1088-737F-45CB-B68E-254E46348037}" destId="{CF63FD45-B95E-4AF0-A3F1-B428E13FFDCE}" srcOrd="13" destOrd="0" presId="urn:microsoft.com/office/officeart/2005/8/layout/target3"/>
    <dgm:cxn modelId="{7E305492-A2D9-4F43-8A6F-E53184C3EC78}" type="presParOf" srcId="{333A1088-737F-45CB-B68E-254E46348037}" destId="{282DDE5D-B0DC-4CEC-9676-CC64AFEC2C55}" srcOrd="14" destOrd="0" presId="urn:microsoft.com/office/officeart/2005/8/layout/target3"/>
    <dgm:cxn modelId="{873A3F50-F113-4A4D-8039-EE9484A7AE90}" type="presParOf" srcId="{333A1088-737F-45CB-B68E-254E46348037}" destId="{7DB6ABDF-EC79-4DD4-A9A9-4382F2237C14}" srcOrd="15" destOrd="0" presId="urn:microsoft.com/office/officeart/2005/8/layout/target3"/>
    <dgm:cxn modelId="{A19457D5-15D7-4E9C-99BD-E96112BF34EC}" type="presParOf" srcId="{333A1088-737F-45CB-B68E-254E46348037}" destId="{782EF92C-923C-4DA3-9329-1A10DBDCACA6}" srcOrd="16" destOrd="0" presId="urn:microsoft.com/office/officeart/2005/8/layout/target3"/>
    <dgm:cxn modelId="{63D00567-000D-4DB5-AB45-05F30586F366}" type="presParOf" srcId="{333A1088-737F-45CB-B68E-254E46348037}" destId="{4D67FA4A-AC46-424E-B562-5BBB8A7F9CCC}" srcOrd="17" destOrd="0" presId="urn:microsoft.com/office/officeart/2005/8/layout/target3"/>
    <dgm:cxn modelId="{F02620D3-8ECC-4CA9-93F7-CB813739BF80}" type="presParOf" srcId="{333A1088-737F-45CB-B68E-254E46348037}" destId="{2A4784ED-25B8-4FD2-AF51-B52CDB48F790}" srcOrd="18" destOrd="0" presId="urn:microsoft.com/office/officeart/2005/8/layout/target3"/>
    <dgm:cxn modelId="{A0766DD7-B383-4D0C-B187-E0F252269E7F}" type="presParOf" srcId="{333A1088-737F-45CB-B68E-254E46348037}" destId="{360FA912-C2EF-47D3-8B0D-6D48DDBD1B42}" srcOrd="19" destOrd="0" presId="urn:microsoft.com/office/officeart/2005/8/layout/target3"/>
    <dgm:cxn modelId="{F55225BF-244F-458A-8101-3EF14EED9F5B}" type="presParOf" srcId="{333A1088-737F-45CB-B68E-254E46348037}" destId="{4F3478AD-E542-4D90-8AFC-31431C444581}" srcOrd="20" destOrd="0" presId="urn:microsoft.com/office/officeart/2005/8/layout/target3"/>
    <dgm:cxn modelId="{6973AC88-34E8-416B-85C4-CDFD5341A936}" type="presParOf" srcId="{333A1088-737F-45CB-B68E-254E46348037}" destId="{AED2198E-93D5-4001-81B4-73124B309672}" srcOrd="21" destOrd="0" presId="urn:microsoft.com/office/officeart/2005/8/layout/target3"/>
    <dgm:cxn modelId="{AB0C3DCA-09D5-43A0-8AE6-C62B8304DB0B}" type="presParOf" srcId="{333A1088-737F-45CB-B68E-254E46348037}" destId="{3EA3DCAB-19E1-4750-818B-98CB07985976}" srcOrd="22" destOrd="0" presId="urn:microsoft.com/office/officeart/2005/8/layout/target3"/>
    <dgm:cxn modelId="{06F0F73E-04E1-4083-968B-C25DAEAA3F75}" type="presParOf" srcId="{333A1088-737F-45CB-B68E-254E46348037}" destId="{39CCAC00-E2E1-4A68-9770-E174C8ED80A0}" srcOrd="23" destOrd="0" presId="urn:microsoft.com/office/officeart/2005/8/layout/target3"/>
    <dgm:cxn modelId="{D82FD4F2-9696-426D-B1BF-17470AE7B734}" type="presParOf" srcId="{333A1088-737F-45CB-B68E-254E46348037}" destId="{30D0B594-3DF0-422D-AFC7-484720137740}" srcOrd="24" destOrd="0" presId="urn:microsoft.com/office/officeart/2005/8/layout/target3"/>
    <dgm:cxn modelId="{08FA4A01-29DA-4358-A3E0-8BD13536FCFB}" type="presParOf" srcId="{333A1088-737F-45CB-B68E-254E46348037}" destId="{A446F016-BA24-47D6-897C-D963467EB83B}" srcOrd="25" destOrd="0" presId="urn:microsoft.com/office/officeart/2005/8/layout/target3"/>
    <dgm:cxn modelId="{3DD23B62-F4DB-49C6-A0A4-C7C1C2B924FB}" type="presParOf" srcId="{333A1088-737F-45CB-B68E-254E46348037}" destId="{5B2344CE-36EC-4321-944B-21326D772011}" srcOrd="26" destOrd="0" presId="urn:microsoft.com/office/officeart/2005/8/layout/target3"/>
    <dgm:cxn modelId="{656BDEC8-EC3A-4587-889A-0345ECA0A837}" type="presParOf" srcId="{333A1088-737F-45CB-B68E-254E46348037}" destId="{5E118574-6AFA-4634-9368-0C40FCC29A69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7813" y="0"/>
          <a:ext cx="6575015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NÁZEV ŠKOLY: Základní škola Vysoké Mýto, </a:t>
          </a:r>
          <a:r>
            <a:rPr lang="cs-CZ" sz="1600" kern="1200" dirty="0" err="1" smtClean="0">
              <a:latin typeface="Times New Roman" pitchFamily="18" charset="0"/>
              <a:cs typeface="Times New Roman" pitchFamily="18" charset="0"/>
            </a:rPr>
            <a:t>Knířov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57813" y="0"/>
        <a:ext cx="6575015" cy="254771"/>
      </dsp:txXfrm>
    </dsp:sp>
    <dsp:sp modelId="{B30D1962-4B9E-4227-8E25-C68C7E9C9CAA}">
      <dsp:nvSpPr>
        <dsp:cNvPr id="0" name=""/>
        <dsp:cNvSpPr/>
      </dsp:nvSpPr>
      <dsp:spPr>
        <a:xfrm>
          <a:off x="191078" y="254771"/>
          <a:ext cx="2165557" cy="21655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40D6CE3-C25D-4E88-AB8E-A46C117E8DA6}">
      <dsp:nvSpPr>
        <dsp:cNvPr id="0" name=""/>
        <dsp:cNvSpPr/>
      </dsp:nvSpPr>
      <dsp:spPr>
        <a:xfrm>
          <a:off x="1273857" y="254771"/>
          <a:ext cx="6575015" cy="21655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 ICT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254771"/>
        <a:ext cx="6575015" cy="254771"/>
      </dsp:txXfrm>
    </dsp:sp>
    <dsp:sp modelId="{73BF1C34-B5C3-4162-9BC7-5D9C66778C66}">
      <dsp:nvSpPr>
        <dsp:cNvPr id="0" name=""/>
        <dsp:cNvSpPr/>
      </dsp:nvSpPr>
      <dsp:spPr>
        <a:xfrm>
          <a:off x="382156" y="509542"/>
          <a:ext cx="1783400" cy="17834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17E7E71D-117B-4FE8-BC3F-59E0F8DC26FF}">
      <dsp:nvSpPr>
        <dsp:cNvPr id="0" name=""/>
        <dsp:cNvSpPr/>
      </dsp:nvSpPr>
      <dsp:spPr>
        <a:xfrm>
          <a:off x="1273857" y="509542"/>
          <a:ext cx="6575015" cy="1783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VZDĚLÁVACÍ OBLAST: Lidé a čas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509542"/>
        <a:ext cx="6575015" cy="254771"/>
      </dsp:txXfrm>
    </dsp:sp>
    <dsp:sp modelId="{CC3A511C-3A76-43CA-B758-C4E153F947A1}">
      <dsp:nvSpPr>
        <dsp:cNvPr id="0" name=""/>
        <dsp:cNvSpPr/>
      </dsp:nvSpPr>
      <dsp:spPr>
        <a:xfrm>
          <a:off x="573235" y="764313"/>
          <a:ext cx="1401243" cy="140124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D7D7F70-CF22-4661-AA6B-D6BF7F0E596D}">
      <dsp:nvSpPr>
        <dsp:cNvPr id="0" name=""/>
        <dsp:cNvSpPr/>
      </dsp:nvSpPr>
      <dsp:spPr>
        <a:xfrm>
          <a:off x="1273857" y="764313"/>
          <a:ext cx="6575015" cy="14012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PRO ROČNÍK: 4.              DATUM: </a:t>
          </a: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31.3.2012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764313"/>
        <a:ext cx="6575015" cy="254773"/>
      </dsp:txXfrm>
    </dsp:sp>
    <dsp:sp modelId="{CF63FD45-B95E-4AF0-A3F1-B428E13FFDCE}">
      <dsp:nvSpPr>
        <dsp:cNvPr id="0" name=""/>
        <dsp:cNvSpPr/>
      </dsp:nvSpPr>
      <dsp:spPr>
        <a:xfrm>
          <a:off x="764314" y="1019086"/>
          <a:ext cx="1019084" cy="10190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82DDE5D-B0DC-4CEC-9676-CC64AFEC2C55}">
      <dsp:nvSpPr>
        <dsp:cNvPr id="0" name=""/>
        <dsp:cNvSpPr/>
      </dsp:nvSpPr>
      <dsp:spPr>
        <a:xfrm>
          <a:off x="1273857" y="1019086"/>
          <a:ext cx="6575015" cy="10190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NÁZEV MATERIÁLU: VY_32_INOVACE_01_DUMč.15_JAN HUS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019086"/>
        <a:ext cx="6575015" cy="254771"/>
      </dsp:txXfrm>
    </dsp:sp>
    <dsp:sp modelId="{782EF92C-923C-4DA3-9329-1A10DBDCACA6}">
      <dsp:nvSpPr>
        <dsp:cNvPr id="0" name=""/>
        <dsp:cNvSpPr/>
      </dsp:nvSpPr>
      <dsp:spPr>
        <a:xfrm>
          <a:off x="955393" y="1273857"/>
          <a:ext cx="636927" cy="636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4D67FA4A-AC46-424E-B562-5BBB8A7F9CCC}">
      <dsp:nvSpPr>
        <dsp:cNvPr id="0" name=""/>
        <dsp:cNvSpPr/>
      </dsp:nvSpPr>
      <dsp:spPr>
        <a:xfrm>
          <a:off x="1273857" y="1273857"/>
          <a:ext cx="6575015" cy="636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ČÍLO MATERIÁLU: 15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273857"/>
        <a:ext cx="6575015" cy="254771"/>
      </dsp:txXfrm>
    </dsp:sp>
    <dsp:sp modelId="{360FA912-C2EF-47D3-8B0D-6D48DDBD1B42}">
      <dsp:nvSpPr>
        <dsp:cNvPr id="0" name=""/>
        <dsp:cNvSpPr/>
      </dsp:nvSpPr>
      <dsp:spPr>
        <a:xfrm>
          <a:off x="1146471" y="1528628"/>
          <a:ext cx="254771" cy="25477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4F3478AD-E542-4D90-8AFC-31431C444581}">
      <dsp:nvSpPr>
        <dsp:cNvPr id="0" name=""/>
        <dsp:cNvSpPr/>
      </dsp:nvSpPr>
      <dsp:spPr>
        <a:xfrm>
          <a:off x="1273857" y="1528628"/>
          <a:ext cx="6575015" cy="25477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JMÉNO AUTORA: Mgr. Marta Suchomelová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528628"/>
        <a:ext cx="6575015" cy="2547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7D6B4EB-8755-42D2-B821-BA4B117C9A36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BA53F59-30E7-4B98-916C-3606195D17B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BE54A-9342-47A7-B350-2CF171FF1FE5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B8BD5-98D4-4093-A0A4-194DC28965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BE54A-9342-47A7-B350-2CF171FF1FE5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B8BD5-98D4-4093-A0A4-194DC28965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BE54A-9342-47A7-B350-2CF171FF1FE5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B8BD5-98D4-4093-A0A4-194DC28965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BE54A-9342-47A7-B350-2CF171FF1FE5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B8BD5-98D4-4093-A0A4-194DC28965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BE54A-9342-47A7-B350-2CF171FF1FE5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B8BD5-98D4-4093-A0A4-194DC28965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BE54A-9342-47A7-B350-2CF171FF1FE5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B8BD5-98D4-4093-A0A4-194DC28965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BE54A-9342-47A7-B350-2CF171FF1FE5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B8BD5-98D4-4093-A0A4-194DC28965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BE54A-9342-47A7-B350-2CF171FF1FE5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B8BD5-98D4-4093-A0A4-194DC28965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BE54A-9342-47A7-B350-2CF171FF1FE5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B8BD5-98D4-4093-A0A4-194DC28965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BE54A-9342-47A7-B350-2CF171FF1FE5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B8BD5-98D4-4093-A0A4-194DC28965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BE54A-9342-47A7-B350-2CF171FF1FE5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B8BD5-98D4-4093-A0A4-194DC28965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EBE54A-9342-47A7-B350-2CF171FF1FE5}" type="datetimeFigureOut">
              <a:rPr lang="cs-CZ" smtClean="0"/>
              <a:pPr/>
              <a:t>19.7.2012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B8BD5-98D4-4093-A0A4-194DC28965D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wip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cs.wikipedia.org/wiki/Mistr_Jan_Hus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cs.wikipedia.org/wiki/Betl%C3%A9msk%C3%A1_kaple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cs.wikipedia.org/wiki/Kostnice_(m%C4%9Bsto)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Prague_hus_statue.jpg" TargetMode="External"/><Relationship Id="rId3" Type="http://schemas.openxmlformats.org/officeDocument/2006/relationships/hyperlink" Target="http://cs.wikipedia.org/wiki/Soubor:Husinec_Jans_home.jpg" TargetMode="External"/><Relationship Id="rId7" Type="http://schemas.openxmlformats.org/officeDocument/2006/relationships/hyperlink" Target="http://commons.wikimedia.org/wiki/File:Muttich,_Kamil_Vladislav_-_Mistr_Jan_Hus_na_hranici_v_Kostnici_1415.jpg" TargetMode="External"/><Relationship Id="rId2" Type="http://schemas.openxmlformats.org/officeDocument/2006/relationships/hyperlink" Target="http://commons.wikimedia.org/wiki/File:St%C3%AD%C5%BEn%C3%BD_list_%C4%8Desk%C3%A9_a_moravsk%C3%A9_%C5%A1lechty_kostnick%C3%A9mu_koncilu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Jan_Hus-Council_of_Constance.jpg" TargetMode="External"/><Relationship Id="rId5" Type="http://schemas.openxmlformats.org/officeDocument/2006/relationships/hyperlink" Target="http://commons.wikimedia.org/wiki/File:%C4%8Cern%C3%BD,_V%C4%9Bnceslav_-_Mistr_Jan_Hus_k%C3%A1%C5%BEe_v_kapli_Betl%C3%A9msk%C3%A9.jpg" TargetMode="External"/><Relationship Id="rId4" Type="http://schemas.openxmlformats.org/officeDocument/2006/relationships/hyperlink" Target="http://commons.wikimedia.org/wiki/File:Vil%C3%ADmek,_Jan_-_Mistr_Jan_Hus.jpg" TargetMode="External"/><Relationship Id="rId9" Type="http://schemas.openxmlformats.org/officeDocument/2006/relationships/hyperlink" Target="http://cs.wikipedia.org/wiki/Soubor:Hus_pam%C3%A1tn%C3%ADk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881370323"/>
              </p:ext>
            </p:extLst>
          </p:nvPr>
        </p:nvGraphicFramePr>
        <p:xfrm>
          <a:off x="611560" y="1340768"/>
          <a:ext cx="7848872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23728" y="260648"/>
            <a:ext cx="5407152" cy="1045464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1691680" y="4005064"/>
            <a:ext cx="223330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Metodický list / anotace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1619672" y="4365104"/>
            <a:ext cx="6840760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Prezentaci lze využít v hodinách vlastivědy ve 4.ročníku při výuce vlastivědné části, ve které se žáci seznamují s významnými obdobími a osobnostmi českých dějin.</a:t>
            </a:r>
          </a:p>
          <a:p>
            <a:pPr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Při prezentaci se žáci seznámí s hlavními  událostmi v životě Mistra Jana Husa, s jeho názory na společnost a církev na začátku 15.století. Mohou zařadit události na časovou osu. Další informace mohou vyhledávat v encyklopediích nebo na hypertextovém odkazu Mistr Jan Hus, Betlémská kaple a Kostnice. Na závěr prezentace si mohou žáci prověřit své získané vědomosti při opakování.</a:t>
            </a:r>
          </a:p>
          <a:p>
            <a:pPr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Prezentace je vhodná k seznámení s učivem nebo k opakování učiva.</a:t>
            </a:r>
          </a:p>
        </p:txBody>
      </p:sp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1"/>
            <a:ext cx="9144000" cy="685800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12000" b="1" dirty="0" smtClean="0">
                <a:solidFill>
                  <a:srgbClr val="CC00CC"/>
                </a:solidFill>
                <a:latin typeface="Times New Roman" pitchFamily="18" charset="0"/>
                <a:cs typeface="Times New Roman" pitchFamily="18" charset="0"/>
              </a:rPr>
              <a:t>JAN HUS</a:t>
            </a:r>
            <a:endParaRPr lang="cs-CZ" sz="12000" b="1" dirty="0">
              <a:solidFill>
                <a:srgbClr val="CC00CC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• </a:t>
            </a:r>
            <a:r>
              <a:rPr lang="cs-CZ" sz="2800" b="1" dirty="0" smtClean="0">
                <a:solidFill>
                  <a:srgbClr val="CC00CC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Mistr Jan Hus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se narodil v jihočeském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Husinci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• vystudoval pražskou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univerzitu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a stal se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profesorem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získal titul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Mistr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• byl vysvěcen na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kněze</a:t>
            </a:r>
          </a:p>
          <a:p>
            <a:pPr>
              <a:buNone/>
            </a:pPr>
            <a:endParaRPr lang="cs-CZ" sz="2800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000" i="1" dirty="0" smtClean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2000" b="1" i="1" dirty="0" smtClean="0">
                <a:latin typeface="Times New Roman" pitchFamily="18" charset="0"/>
                <a:cs typeface="Times New Roman" pitchFamily="18" charset="0"/>
              </a:rPr>
              <a:t>HUSINEC – RODNÝ DŮM, DNES MUZEUM</a:t>
            </a:r>
          </a:p>
          <a:p>
            <a:pPr>
              <a:buNone/>
            </a:pPr>
            <a:endParaRPr lang="cs-CZ" sz="2800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u="sng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 descr="800px-Husinec_Jans_hom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7544" y="2780928"/>
            <a:ext cx="4896544" cy="3280684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Zástupný symbol pro obrázek 4" descr="VILMEK~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868144" y="1916832"/>
            <a:ext cx="2779713" cy="34524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• Mistr Jan Hus psal spisy a kázal v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  <a:hlinkClick r:id="rId2"/>
              </a:rPr>
              <a:t>Betlémské kapli</a:t>
            </a:r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• ve svých kázáních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odsuzoval prodej odpustků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a  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  nesouhlasil s tím, že představitelé církve hromadili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  majetek a žili v přepychu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• Husova kázání navštěvovali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prostí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	 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lidé, měšťané i šlechta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• Jana Husa podporovala i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královna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	  a zpočátku i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král Václav IV.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</a:t>
            </a:r>
            <a:r>
              <a:rPr lang="cs-CZ" sz="2000" b="1" i="1" dirty="0" smtClean="0">
                <a:latin typeface="Times New Roman" pitchFamily="18" charset="0"/>
                <a:cs typeface="Times New Roman" pitchFamily="18" charset="0"/>
              </a:rPr>
              <a:t>KÁZÁNÍ V BETLÉMSKÉ KAPLI</a:t>
            </a:r>
            <a:r>
              <a:rPr lang="cs-CZ" sz="2800" b="1" i="1" dirty="0" smtClean="0">
                <a:latin typeface="Times New Roman" pitchFamily="18" charset="0"/>
                <a:cs typeface="Times New Roman" pitchFamily="18" charset="0"/>
              </a:rPr>
              <a:t>                     </a:t>
            </a:r>
          </a:p>
          <a:p>
            <a:pPr>
              <a:buNone/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4" descr="ERN__V~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012160" y="2348880"/>
            <a:ext cx="2412000" cy="360331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•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církev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se Jana Husa obávala a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na Prahu uvalila klatbu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	  (zákaz církevních obřadů pokud bude Hus v Praze)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• Jan Hus musel z Prahy odejít a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kázal na venkově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kam za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ním chodilo mnoho věřících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• byl pozván na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církevní sněm do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  <a:hlinkClick r:id="rId2"/>
              </a:rPr>
              <a:t>Kostnice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hlinkClick r:id="rId2"/>
              </a:rPr>
              <a:t>,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kde měl obhájit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	  své myšlenky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•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glejt německého císaře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	 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Zikmunda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zaručoval Husovi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	 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ochranu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ale pouze po dobu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cesty do Kostnice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</a:t>
            </a:r>
            <a:r>
              <a:rPr lang="cs-CZ" sz="2000" b="1" i="1" dirty="0" smtClean="0">
                <a:latin typeface="Times New Roman" pitchFamily="18" charset="0"/>
                <a:cs typeface="Times New Roman" pitchFamily="18" charset="0"/>
              </a:rPr>
              <a:t>HUS V KOSTNICI</a:t>
            </a:r>
            <a:endParaRPr lang="cs-CZ" sz="2800" b="1" i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4" descr="Jan_Hus-Council_of_Constanc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004048" y="3356992"/>
            <a:ext cx="3672408" cy="253270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• po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příjezdu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do Kostnice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byl Hus zatčen a uvězněn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• nabídli mu možnost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odvolat své učení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•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Jan Hus neodvolal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byl prohlášen za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kacíře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odsouzen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	• byl upálen </a:t>
            </a:r>
            <a:r>
              <a:rPr lang="cs-CZ" sz="2800" b="1" dirty="0" smtClean="0">
                <a:solidFill>
                  <a:srgbClr val="CC00CC"/>
                </a:solidFill>
                <a:latin typeface="Times New Roman" pitchFamily="18" charset="0"/>
                <a:cs typeface="Times New Roman" pitchFamily="18" charset="0"/>
              </a:rPr>
              <a:t>6.července 1415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	  popel byl vhozen do řeky Rýna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	 • den upálení Mistra Jana Husa je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			       	   dnes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státním svátkem České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			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            republiky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4" descr="Muttich,_Kamil_Vladislav_-_Mistr_Jan_Hus_na_hranici_v_Kostnici_141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39552" y="2276872"/>
            <a:ext cx="2865143" cy="403244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"/>
            <a:ext cx="9144000" cy="685800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000" b="1" i="1" dirty="0" smtClean="0">
                <a:latin typeface="Times New Roman" pitchFamily="18" charset="0"/>
                <a:cs typeface="Times New Roman" pitchFamily="18" charset="0"/>
              </a:rPr>
              <a:t>         POMNÍK MISTRA JANA HUSA</a:t>
            </a:r>
          </a:p>
          <a:p>
            <a:pPr>
              <a:buNone/>
            </a:pPr>
            <a:r>
              <a:rPr lang="cs-CZ" sz="2000" b="1" i="1" dirty="0" smtClean="0">
                <a:latin typeface="Times New Roman" pitchFamily="18" charset="0"/>
                <a:cs typeface="Times New Roman" pitchFamily="18" charset="0"/>
              </a:rPr>
              <a:t>      PRAHA-STAROMĚSTSKÉ NÁMĚSTÍ</a:t>
            </a:r>
          </a:p>
          <a:p>
            <a:pPr>
              <a:buNone/>
            </a:pPr>
            <a:endParaRPr lang="cs-CZ" sz="2000" i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						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         </a:t>
            </a:r>
            <a:r>
              <a:rPr lang="cs-CZ" sz="2000" b="1" i="1" dirty="0" smtClean="0">
                <a:latin typeface="Times New Roman" pitchFamily="18" charset="0"/>
                <a:cs typeface="Times New Roman" pitchFamily="18" charset="0"/>
              </a:rPr>
              <a:t>KOSTNICE – POMNÍK NA</a:t>
            </a:r>
          </a:p>
          <a:p>
            <a:pPr>
              <a:buNone/>
            </a:pPr>
            <a:r>
              <a:rPr lang="cs-CZ" sz="2000" b="1" i="1" dirty="0" smtClean="0">
                <a:latin typeface="Times New Roman" pitchFamily="18" charset="0"/>
                <a:cs typeface="Times New Roman" pitchFamily="18" charset="0"/>
              </a:rPr>
              <a:t>						         MÍSTĚ HUSOVA UPÁLENÍ</a:t>
            </a:r>
          </a:p>
        </p:txBody>
      </p:sp>
      <p:pic>
        <p:nvPicPr>
          <p:cNvPr id="4" name="Zástupný symbol pro obsah 3" descr="800px-Prague_hus_statu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11560" y="548680"/>
            <a:ext cx="4064000" cy="2707640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Zástupný symbol pro obsah 5" descr="800PX-~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076056" y="2060848"/>
            <a:ext cx="3552396" cy="266429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966738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i="1" dirty="0" smtClean="0">
                <a:solidFill>
                  <a:srgbClr val="CC00CC"/>
                </a:solidFill>
                <a:latin typeface="Times New Roman" pitchFamily="18" charset="0"/>
                <a:cs typeface="Times New Roman" pitchFamily="18" charset="0"/>
              </a:rPr>
              <a:t>OPAKOVÁNÍ</a:t>
            </a:r>
            <a:endParaRPr lang="cs-CZ" b="1" i="1" dirty="0">
              <a:solidFill>
                <a:srgbClr val="CC00CC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980728"/>
            <a:ext cx="9144000" cy="5877272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1) Kde se narodil Jan Hus?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    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v Husinci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2) Na které univerzitě studoval?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    na pražské univerzitě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3) Jak se jmenovalo místo v Praze, kde kázal?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    Betlémská kaple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4) Proč se jeho kázání nelíbila církvi?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   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kázal o nepravostech v církvi-hromadění majetku, prodej odpustků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5) Ve kterém městě se konal církevní koncil, na který byl Jan Hus 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     pozván?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     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v Kostnici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6) Datum upálení Mistra Jana Husa.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     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6.července 1415</a:t>
            </a:r>
            <a:endParaRPr lang="cs-CZ" sz="2400" b="1" i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0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65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980728"/>
            <a:ext cx="8363272" cy="532859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STARABLAZKOVA.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 [online]. [cit. 10.5.2012]. 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&lt;http://commons.wikimedia.org/wiki/File:Husinec_Jans_home.jpg?uselang=cs</a:t>
            </a:r>
            <a:endParaRPr lang="cs-CZ" sz="1200" dirty="0" smtClean="0">
              <a:latin typeface="Times New Roman" pitchFamily="18" charset="0"/>
              <a:cs typeface="Times New Roman" pitchFamily="18" charset="0"/>
              <a:hlinkClick r:id="rId2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VILÍMEK, Jan.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 [online]. [cit. 10.5.2012].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&lt;http://commons.wikimedia.org/wiki/File:Vil%C3%ADmek,_Jan_-_Mistr_Jan_Hus.jpg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ČERNÝ, Věnceslav.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 [online]. [cit. 10.5.2012].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&lt;http://commons.wikimedia.org/wiki/File:%C4%8Cern%C3%BD,_V%C4%9Bnceslav_-_Mistr_Jan_Hus_k%C3%A1%C5%BEe_v_kapli_Betl%C3%A9msk%C3%A9.jpg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BROŽÍK, Václav.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 [online]. [cit. 10.5.2012]. Dostupný na WWW: 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&lt;http://commons.wikimedia.org/wiki/File:Jan_Hus-Council_of_Constance.jpg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MUTTICH, J. V.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 [online]. [cit. 10.5.2012]. Dostupný na WWW: 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&lt;http://commons.wikimedia.org/wiki/File:Muttich,_Kamil_Vladislav_-_Mistr_Jan_Hus_na_hranici_v_Kostnici_1415.jpg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VILGUS, Petr.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 [online]. [cit. 10.5.2012].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&lt;http://cs.wikipedia.org/wiki/Soubor:Prague_hus_statue.jpg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GORTYNA.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 [online]. [cit. </a:t>
            </a:r>
            <a:r>
              <a:rPr lang="cs-CZ" sz="1200" smtClean="0">
                <a:latin typeface="Times New Roman" pitchFamily="18" charset="0"/>
                <a:cs typeface="Times New Roman" pitchFamily="18" charset="0"/>
                <a:hlinkClick r:id="rId9"/>
              </a:rPr>
              <a:t>10.5.2012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&lt;http://cs.wikipedia.org/wiki/Soubor:Hus_pam%C3%A1tn%C3%ADk.jpg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AUGUSTA, Pavel; HONZÁK, František. 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Naše vlast.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 2.vyd. Praha: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</a:rPr>
              <a:t>Slovart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, 2003. ISBN 8072094408. s. 90.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SEMOTANOVÁ, Eva. 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Atlas českých dějin. 1.díl do roku 1618.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1.vyd. Praha: Kartografie Praha, 1998.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ISBN 8070115017. s.52.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KLUČINA, Petr. 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Dějiny českých zemí v obrazech-České země v době husitství.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1.souborné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</a:rPr>
              <a:t>vyd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. Praha: Albatros Praha, 2006.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ISBN 8000017040. s. 302 – 305.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  <a:hlinkClick r:id="rId2"/>
            </a:endParaRP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242</TotalTime>
  <Words>415</Words>
  <Application>Microsoft Office PowerPoint</Application>
  <PresentationFormat>Předvádění na obrazovce (4:3)</PresentationFormat>
  <Paragraphs>122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JAN HUS</vt:lpstr>
      <vt:lpstr>Snímek 3</vt:lpstr>
      <vt:lpstr>Snímek 4</vt:lpstr>
      <vt:lpstr>Snímek 5</vt:lpstr>
      <vt:lpstr>Snímek 6</vt:lpstr>
      <vt:lpstr>Snímek 7</vt:lpstr>
      <vt:lpstr>OPAKOVÁNÍ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JAN HUS</dc:title>
  <dc:creator>Marta</dc:creator>
  <cp:lastModifiedBy>Marta</cp:lastModifiedBy>
  <cp:revision>34</cp:revision>
  <dcterms:created xsi:type="dcterms:W3CDTF">2012-01-28T15:22:02Z</dcterms:created>
  <dcterms:modified xsi:type="dcterms:W3CDTF">2012-07-19T08:49:50Z</dcterms:modified>
</cp:coreProperties>
</file>