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mp3" ContentType="audio/unknown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6" r:id="rId3"/>
    <p:sldId id="257" r:id="rId4"/>
    <p:sldId id="263" r:id="rId5"/>
    <p:sldId id="258" r:id="rId6"/>
    <p:sldId id="259" r:id="rId7"/>
    <p:sldId id="265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1999D-86FE-486F-BD2C-0E872621DC72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35B09-F62C-4A32-854B-CA847076B0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 cstate="print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E1999D-86FE-486F-BD2C-0E872621DC72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C3C35B09-F62C-4A32-854B-CA847076B0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1.mp3"/><Relationship Id="rId2" Type="http://schemas.openxmlformats.org/officeDocument/2006/relationships/slideLayout" Target="../slideLayouts/slideLayout1.xml"/><Relationship Id="rId1" Type="http://schemas.openxmlformats.org/officeDocument/2006/relationships/audio" Target="../media/media1.mp3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1.bp.blogspot.com/-YpwE0mPUdpY/TfcuMYIR-ZI/AAAAAAAAADM/o0tg6vNNTqY/s640/carmen-bizet_150048.jpg" TargetMode="External"/><Relationship Id="rId2" Type="http://schemas.openxmlformats.org/officeDocument/2006/relationships/hyperlink" Target="http://www.uloz.to/4165341/1-14-bizet-habanera-mp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6aYFtMRuBF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3" y="260648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59" y="1340768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79037864"/>
              </p:ext>
            </p:extLst>
          </p:nvPr>
        </p:nvGraphicFramePr>
        <p:xfrm>
          <a:off x="683567" y="5157192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artificiální hudby 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VY_32_INOVACE_18_Georges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Bizet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699382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latin typeface="Bradley Hand ITC" pitchFamily="66" charset="0"/>
              </a:rPr>
              <a:t>Georges Bizet</a:t>
            </a:r>
            <a:endParaRPr lang="cs-CZ" sz="7200" b="1" dirty="0">
              <a:latin typeface="Bradley Hand ITC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Bradley Hand ITC" pitchFamily="66" charset="0"/>
              </a:rPr>
              <a:t>1838-1875</a:t>
            </a:r>
            <a:endParaRPr lang="cs-CZ" sz="4000" b="1" dirty="0">
              <a:latin typeface="Bradley Hand ITC" pitchFamily="66" charset="0"/>
            </a:endParaRPr>
          </a:p>
        </p:txBody>
      </p:sp>
      <p:pic>
        <p:nvPicPr>
          <p:cNvPr id="5" name="1_14-Bizet-Habanera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bright="20000"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660232" y="458112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47858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5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Tx/>
              <a:buChar char="•"/>
            </a:pPr>
            <a:r>
              <a:rPr lang="cs-CZ" dirty="0"/>
              <a:t>Narodil se 25. října 1838 </a:t>
            </a:r>
          </a:p>
          <a:p>
            <a:pPr>
              <a:lnSpc>
                <a:spcPct val="90000"/>
              </a:lnSpc>
            </a:pPr>
            <a:r>
              <a:rPr lang="cs-CZ" dirty="0"/>
              <a:t>  v Paříži </a:t>
            </a:r>
          </a:p>
          <a:p>
            <a:pPr>
              <a:lnSpc>
                <a:spcPct val="90000"/>
              </a:lnSpc>
              <a:buFontTx/>
              <a:buChar char="•"/>
            </a:pPr>
            <a:r>
              <a:rPr lang="cs-CZ" dirty="0"/>
              <a:t>Zemřel 3. června 1875 </a:t>
            </a:r>
          </a:p>
          <a:p>
            <a:pPr>
              <a:lnSpc>
                <a:spcPct val="90000"/>
              </a:lnSpc>
            </a:pPr>
            <a:r>
              <a:rPr lang="cs-CZ" dirty="0"/>
              <a:t>  v </a:t>
            </a:r>
            <a:r>
              <a:rPr lang="cs-CZ" dirty="0" err="1"/>
              <a:t>Bougival</a:t>
            </a:r>
            <a:endParaRPr lang="cs-CZ" dirty="0"/>
          </a:p>
          <a:p>
            <a:pPr>
              <a:lnSpc>
                <a:spcPct val="90000"/>
              </a:lnSpc>
              <a:buFontTx/>
              <a:buChar char="•"/>
            </a:pPr>
            <a:r>
              <a:rPr lang="cs-CZ" dirty="0"/>
              <a:t>Byl to francouzský hudební </a:t>
            </a:r>
          </a:p>
          <a:p>
            <a:pPr>
              <a:lnSpc>
                <a:spcPct val="90000"/>
              </a:lnSpc>
            </a:pPr>
            <a:r>
              <a:rPr lang="cs-CZ" dirty="0"/>
              <a:t>  skladatel v dobách romantismu</a:t>
            </a:r>
          </a:p>
          <a:p>
            <a:pPr>
              <a:buFont typeface="Courier New" pitchFamily="49" charset="0"/>
              <a:buChar char="o"/>
            </a:pPr>
            <a:endParaRPr lang="cs-CZ" dirty="0" smtClean="0"/>
          </a:p>
        </p:txBody>
      </p:sp>
      <p:pic>
        <p:nvPicPr>
          <p:cNvPr id="6" name="Picture 5" descr="bize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24631"/>
            <a:ext cx="3229223" cy="415657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33668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radley Hand ITC" pitchFamily="66" charset="0"/>
              </a:rPr>
              <a:t>Život</a:t>
            </a:r>
            <a:endParaRPr lang="cs-CZ" dirty="0">
              <a:latin typeface="Bradley Hand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80000"/>
              </a:lnSpc>
            </a:pPr>
            <a:r>
              <a:rPr lang="cs-CZ" dirty="0"/>
              <a:t>Otec byl učitel zpěvu a od dětství ho vedl k hudbě</a:t>
            </a:r>
          </a:p>
          <a:p>
            <a:pPr>
              <a:lnSpc>
                <a:spcPct val="80000"/>
              </a:lnSpc>
            </a:pPr>
            <a:r>
              <a:rPr lang="cs-CZ" dirty="0"/>
              <a:t>V 10 letech byl přijat na konzervatoř v Paříži, kde studoval kompozici</a:t>
            </a:r>
          </a:p>
          <a:p>
            <a:pPr>
              <a:lnSpc>
                <a:spcPct val="80000"/>
              </a:lnSpc>
            </a:pPr>
            <a:r>
              <a:rPr lang="cs-CZ" dirty="0"/>
              <a:t>V roce 1857 mu byla udělena cena Prix de Rome, která mu umožnila strávit 2 roky v Itálii</a:t>
            </a:r>
          </a:p>
          <a:p>
            <a:pPr>
              <a:lnSpc>
                <a:spcPct val="80000"/>
              </a:lnSpc>
            </a:pPr>
            <a:r>
              <a:rPr lang="cs-CZ" dirty="0"/>
              <a:t>Zde napsal operu Don </a:t>
            </a:r>
            <a:r>
              <a:rPr lang="cs-CZ" dirty="0" err="1"/>
              <a:t>Procopio</a:t>
            </a:r>
            <a:r>
              <a:rPr lang="cs-CZ" dirty="0"/>
              <a:t>, která byla objevena až po 30 letech</a:t>
            </a:r>
          </a:p>
          <a:p>
            <a:pPr>
              <a:lnSpc>
                <a:spcPct val="80000"/>
              </a:lnSpc>
            </a:pPr>
            <a:r>
              <a:rPr lang="cs-CZ" dirty="0"/>
              <a:t>Potom se vrátil do Paříže a živil se jako operní skladatel</a:t>
            </a:r>
          </a:p>
          <a:p>
            <a:pPr>
              <a:lnSpc>
                <a:spcPct val="80000"/>
              </a:lnSpc>
            </a:pPr>
            <a:r>
              <a:rPr lang="cs-CZ" dirty="0"/>
              <a:t>Chvíli také vyučoval </a:t>
            </a:r>
          </a:p>
          <a:p>
            <a:pPr>
              <a:lnSpc>
                <a:spcPct val="80000"/>
              </a:lnSpc>
            </a:pPr>
            <a:r>
              <a:rPr lang="cs-CZ" dirty="0"/>
              <a:t>V roce 1869 se oženil s dcerou svého učitele</a:t>
            </a:r>
          </a:p>
          <a:p>
            <a:pPr>
              <a:lnSpc>
                <a:spcPct val="80000"/>
              </a:lnSpc>
            </a:pPr>
            <a:r>
              <a:rPr lang="cs-CZ" dirty="0"/>
              <a:t>V roce 1875 umírá, smrt je spojována s nezdarem opery Carmen v jejíž úspěch hodně věřil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5020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01734" y="0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Bradley Hand ITC" pitchFamily="66" charset="0"/>
              </a:rPr>
              <a:t>Dílo</a:t>
            </a:r>
            <a:endParaRPr lang="cs-CZ" dirty="0">
              <a:latin typeface="Bradley Hand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08520" y="1268760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/>
              <a:t>Za svůj život napsal více než 20 oper</a:t>
            </a:r>
          </a:p>
          <a:p>
            <a:pPr>
              <a:buFontTx/>
              <a:buNone/>
            </a:pPr>
            <a:r>
              <a:rPr lang="cs-CZ" dirty="0"/>
              <a:t>   </a:t>
            </a:r>
            <a:r>
              <a:rPr lang="cs-CZ" dirty="0" smtClean="0"/>
              <a:t>opery:	Doktor </a:t>
            </a:r>
            <a:r>
              <a:rPr lang="cs-CZ" dirty="0" err="1"/>
              <a:t>Miracle</a:t>
            </a:r>
            <a:r>
              <a:rPr lang="cs-CZ" dirty="0"/>
              <a:t> (1857)</a:t>
            </a:r>
          </a:p>
          <a:p>
            <a:pPr>
              <a:buFontTx/>
              <a:buNone/>
            </a:pPr>
            <a:r>
              <a:rPr lang="cs-CZ" dirty="0"/>
              <a:t>			Lovci Perel (1863)</a:t>
            </a:r>
          </a:p>
          <a:p>
            <a:pPr>
              <a:buFontTx/>
              <a:buNone/>
            </a:pPr>
            <a:r>
              <a:rPr lang="cs-CZ" dirty="0"/>
              <a:t>			Dívka z Perthu (1867) </a:t>
            </a:r>
          </a:p>
          <a:p>
            <a:pPr>
              <a:buFontTx/>
              <a:buNone/>
            </a:pPr>
            <a:r>
              <a:rPr lang="cs-CZ" dirty="0"/>
              <a:t>			</a:t>
            </a:r>
            <a:r>
              <a:rPr lang="cs-CZ" dirty="0" err="1"/>
              <a:t>Džamilé</a:t>
            </a:r>
            <a:r>
              <a:rPr lang="cs-CZ" dirty="0"/>
              <a:t> (1872)</a:t>
            </a:r>
          </a:p>
          <a:p>
            <a:pPr>
              <a:buFontTx/>
              <a:buNone/>
            </a:pPr>
            <a:r>
              <a:rPr lang="cs-CZ" dirty="0"/>
              <a:t>			Carmen (1875)</a:t>
            </a:r>
          </a:p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96136" y="1961405"/>
            <a:ext cx="3096344" cy="464451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17018496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radley Hand ITC" pitchFamily="66" charset="0"/>
              </a:rPr>
              <a:t>Opera Carmen</a:t>
            </a:r>
            <a:endParaRPr lang="cs-CZ" dirty="0">
              <a:latin typeface="Bradley Hand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Řadí se mezi nejznámější světové opery a je považována za jeho vrcholné dílo</a:t>
            </a:r>
          </a:p>
          <a:p>
            <a:r>
              <a:rPr lang="cs-CZ" dirty="0"/>
              <a:t>Při premiéře se nesetkala s velkým ohlasem </a:t>
            </a:r>
          </a:p>
          <a:p>
            <a:r>
              <a:rPr lang="cs-CZ" dirty="0"/>
              <a:t>Obecenstvu </a:t>
            </a:r>
            <a:r>
              <a:rPr lang="cs-CZ" dirty="0" smtClean="0"/>
              <a:t>vadilo, </a:t>
            </a:r>
            <a:r>
              <a:rPr lang="cs-CZ" dirty="0"/>
              <a:t>že hlavní hrdinka je cikánka a děj se odehrává na ulici či v krčmě</a:t>
            </a:r>
          </a:p>
          <a:p>
            <a:r>
              <a:rPr lang="cs-CZ" dirty="0"/>
              <a:t>I přes tento neúspěch se opera prosadila </a:t>
            </a:r>
          </a:p>
          <a:p>
            <a:r>
              <a:rPr lang="cs-CZ" dirty="0"/>
              <a:t>V Česku se uvedla v roce 1880 v německém jazyce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3544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čem je opera Carmen?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8701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atin typeface="Bradley Hand ITC" pitchFamily="66" charset="0"/>
              </a:rPr>
              <a:t>Použité zdroje</a:t>
            </a:r>
            <a:endParaRPr lang="cs-CZ" sz="4800" b="1" dirty="0">
              <a:latin typeface="Bradley Hand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hlinkClick r:id="rId2"/>
              </a:rPr>
              <a:t>http://www.uloz.to/4165341/1-14-bizet-habanera-mp3</a:t>
            </a:r>
            <a:endParaRPr lang="cs-CZ" dirty="0"/>
          </a:p>
          <a:p>
            <a:r>
              <a:rPr lang="cs-CZ" dirty="0">
                <a:hlinkClick r:id="rId3"/>
              </a:rPr>
              <a:t>http://1.bp.blogspot.com/-</a:t>
            </a:r>
            <a:r>
              <a:rPr lang="cs-CZ" dirty="0" smtClean="0">
                <a:hlinkClick r:id="rId3"/>
              </a:rPr>
              <a:t>YpwE0mPUdpY/TfcuMYIR-ZI/AAAAAAAAADM/o0tg6vNNTqY/s640/carmen-bizet_150048.jpg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www.youtube.com/watch?v=6aYFtMRuBFk</a:t>
            </a:r>
            <a:endParaRPr lang="cs-CZ" dirty="0" smtClean="0"/>
          </a:p>
          <a:p>
            <a:r>
              <a:rPr lang="cs-CZ"/>
              <a:t>http://t1.gstatic.com/images?q=tbn:ANd9GcRgvJVIJR90AuI4e1H5eTCMFUop9D5Dr0mG9tP7bu3br-XFZFFZNfw_HYbEjQ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42115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8. Hudba v období romantismu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8. Hudba v období romantismu</Template>
  <TotalTime>35</TotalTime>
  <Words>235</Words>
  <Application>Microsoft Office PowerPoint</Application>
  <PresentationFormat>Předvádění na obrazovce (4:3)</PresentationFormat>
  <Paragraphs>44</Paragraphs>
  <Slides>8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8. Hudba v období romantismu</vt:lpstr>
      <vt:lpstr>Snímek 1</vt:lpstr>
      <vt:lpstr>Georges Bizet</vt:lpstr>
      <vt:lpstr>Snímek 3</vt:lpstr>
      <vt:lpstr>Život</vt:lpstr>
      <vt:lpstr>Dílo</vt:lpstr>
      <vt:lpstr>Opera Carmen</vt:lpstr>
      <vt:lpstr>O čem je opera Carmen?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G. Bizet</dc:title>
  <dc:creator>OEM; Jana Malá</dc:creator>
  <cp:lastModifiedBy>Vaše jméno</cp:lastModifiedBy>
  <cp:revision>12</cp:revision>
  <dcterms:created xsi:type="dcterms:W3CDTF">2011-08-30T08:41:27Z</dcterms:created>
  <dcterms:modified xsi:type="dcterms:W3CDTF">2012-07-28T14:27:01Z</dcterms:modified>
</cp:coreProperties>
</file>