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8" r:id="rId4"/>
    <p:sldId id="257" r:id="rId5"/>
    <p:sldId id="261" r:id="rId6"/>
    <p:sldId id="259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130151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VY_32_INOVACE_20_Tabulka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čísel do 100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9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268760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</a:rPr>
              <a:t>Tabulka čísel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do 100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904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790056"/>
              </p:ext>
            </p:extLst>
          </p:nvPr>
        </p:nvGraphicFramePr>
        <p:xfrm>
          <a:off x="1403648" y="1196752"/>
          <a:ext cx="6696740" cy="2664295"/>
        </p:xfrm>
        <a:graphic>
          <a:graphicData uri="http://schemas.openxmlformats.org/drawingml/2006/table">
            <a:tbl>
              <a:tblPr bandRow="1">
                <a:tableStyleId>{16D9F66E-5EB9-4882-86FB-DCBF35E3C3E4}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18770"/>
              </p:ext>
            </p:extLst>
          </p:nvPr>
        </p:nvGraphicFramePr>
        <p:xfrm>
          <a:off x="1403652" y="3861048"/>
          <a:ext cx="6696740" cy="2590800"/>
        </p:xfrm>
        <a:graphic>
          <a:graphicData uri="http://schemas.openxmlformats.org/drawingml/2006/table">
            <a:tbl>
              <a:tblPr bandRow="1">
                <a:tableStyleId>{22838BEF-8BB2-4498-84A7-C5851F593DF1}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300" dirty="0" smtClean="0"/>
                        <a:t>100</a:t>
                      </a:r>
                      <a:endParaRPr lang="cs-CZ" sz="23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26064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Čti čísla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2746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45252"/>
              </p:ext>
            </p:extLst>
          </p:nvPr>
        </p:nvGraphicFramePr>
        <p:xfrm>
          <a:off x="1403648" y="1196752"/>
          <a:ext cx="6696740" cy="26642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0536306"/>
              </p:ext>
            </p:extLst>
          </p:nvPr>
        </p:nvGraphicFramePr>
        <p:xfrm>
          <a:off x="1403652" y="3861048"/>
          <a:ext cx="6696740" cy="2590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460851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51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300" dirty="0" smtClean="0"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3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123728" y="232863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80184" y="1772816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139952" y="1772816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8024" y="2329702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2883350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39952" y="3920302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08104" y="3348221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23728" y="4437112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91880" y="4437112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88024" y="4437112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04248" y="4438181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92105" y="4954635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508104" y="5445224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24328" y="544629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475656" y="6021288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35372" y="600850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56176" y="600850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26064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chybějící čísla podle velikosti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4718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150185"/>
              </p:ext>
            </p:extLst>
          </p:nvPr>
        </p:nvGraphicFramePr>
        <p:xfrm>
          <a:off x="1403648" y="1196752"/>
          <a:ext cx="6696740" cy="26642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950206"/>
              </p:ext>
            </p:extLst>
          </p:nvPr>
        </p:nvGraphicFramePr>
        <p:xfrm>
          <a:off x="1403652" y="3861048"/>
          <a:ext cx="6696740" cy="2590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460851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Arial" pitchFamily="34" charset="0"/>
                          <a:cs typeface="Arial" pitchFamily="34" charset="0"/>
                        </a:rPr>
                        <a:t>51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59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69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79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89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99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300" dirty="0" smtClean="0"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3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792105" y="232863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16371" y="1772816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1772250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2304131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139952" y="2861289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3817" y="3861048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24328" y="3368794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73258" y="3902789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75656" y="4415198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88024" y="4437112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00931" y="4415198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91880" y="4939680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88024" y="544629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04248" y="5446293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817" y="6003064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91880" y="6003064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25507" y="5976424"/>
            <a:ext cx="504056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26064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chybějící čísla podle velikosti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56342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015496"/>
              </p:ext>
            </p:extLst>
          </p:nvPr>
        </p:nvGraphicFramePr>
        <p:xfrm>
          <a:off x="1403648" y="1196752"/>
          <a:ext cx="6696740" cy="2664295"/>
        </p:xfrm>
        <a:graphic>
          <a:graphicData uri="http://schemas.openxmlformats.org/drawingml/2006/table">
            <a:tbl>
              <a:tblPr bandRow="1">
                <a:tableStyleId>{125E5076-3810-47DD-B79F-674D7AD40C01}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624758"/>
              </p:ext>
            </p:extLst>
          </p:nvPr>
        </p:nvGraphicFramePr>
        <p:xfrm>
          <a:off x="1403652" y="3861048"/>
          <a:ext cx="6696740" cy="2590800"/>
        </p:xfrm>
        <a:graphic>
          <a:graphicData uri="http://schemas.openxmlformats.org/drawingml/2006/table">
            <a:tbl>
              <a:tblPr bandRow="1">
                <a:tableStyleId>{37CE84F3-28C3-443E-9E96-99CF82512B78}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300" dirty="0" smtClean="0"/>
                        <a:t>100</a:t>
                      </a:r>
                      <a:endParaRPr lang="cs-CZ" sz="23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475656" y="229634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71800" y="229634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36096" y="231489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52320" y="229634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289113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39952" y="289113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04248" y="2849574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32112" y="3429000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91880" y="3429000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64687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5656" y="393305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71800" y="392954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88024" y="3879599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77054" y="3879599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10755" y="438365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436096" y="438365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77054" y="440220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132112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491880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800391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04248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18750" y="5517232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771800" y="54998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136976" y="5486013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36096" y="5486013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04248" y="54998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19872" y="602128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156176" y="602128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477054" y="602128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6064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chybějící čísla podle velikosti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654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2056611"/>
              </p:ext>
            </p:extLst>
          </p:nvPr>
        </p:nvGraphicFramePr>
        <p:xfrm>
          <a:off x="1403648" y="1196752"/>
          <a:ext cx="6696740" cy="2664295"/>
        </p:xfrm>
        <a:graphic>
          <a:graphicData uri="http://schemas.openxmlformats.org/drawingml/2006/table">
            <a:tbl>
              <a:tblPr bandRow="1">
                <a:tableStyleId>{125E5076-3810-47DD-B79F-674D7AD40C01}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41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42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43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44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45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46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47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49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50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420057"/>
              </p:ext>
            </p:extLst>
          </p:nvPr>
        </p:nvGraphicFramePr>
        <p:xfrm>
          <a:off x="1403652" y="3861048"/>
          <a:ext cx="6696740" cy="2590800"/>
        </p:xfrm>
        <a:graphic>
          <a:graphicData uri="http://schemas.openxmlformats.org/drawingml/2006/table">
            <a:tbl>
              <a:tblPr bandRow="1">
                <a:tableStyleId>{37CE84F3-28C3-443E-9E96-99CF82512B78}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90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08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91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92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93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94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95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96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97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98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99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300" dirty="0" smtClean="0"/>
                        <a:t>100</a:t>
                      </a:r>
                      <a:endParaRPr lang="cs-CZ" sz="23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126490" y="229634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19872" y="231489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54221" y="231489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229634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64687" y="231489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39952" y="289113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04248" y="2849574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19908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71800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45957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36096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04248" y="3411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21795" y="392954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419872" y="3951159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77054" y="3879599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800391" y="4383655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94664" y="440220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77054" y="440220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771800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491880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436096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04248" y="49411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419908" y="549264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21795" y="54998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474070" y="5499868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89690" y="5486013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464687" y="5486013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771800" y="5968636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36096" y="5965962"/>
            <a:ext cx="504056" cy="4403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04248" y="5974284"/>
            <a:ext cx="5040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55576" y="26064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chybějící čísla podle velikosti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0539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49862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zdroje </a:t>
            </a:r>
            <a:r>
              <a:rPr lang="cs-CZ" sz="4000" dirty="0" smtClean="0"/>
              <a:t>autora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40106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559</Words>
  <Application>Microsoft Office PowerPoint</Application>
  <PresentationFormat>Předvádění na obrazovce (4:3)</PresentationFormat>
  <Paragraphs>517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Tabulka čísel  do 100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OEM</dc:creator>
  <cp:lastModifiedBy>Zdena</cp:lastModifiedBy>
  <cp:revision>29</cp:revision>
  <dcterms:created xsi:type="dcterms:W3CDTF">2011-05-07T19:32:38Z</dcterms:created>
  <dcterms:modified xsi:type="dcterms:W3CDTF">2011-11-15T16:22:18Z</dcterms:modified>
</cp:coreProperties>
</file>