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9" r:id="rId2"/>
    <p:sldId id="273" r:id="rId3"/>
    <p:sldId id="264" r:id="rId4"/>
    <p:sldId id="278" r:id="rId5"/>
    <p:sldId id="274" r:id="rId6"/>
    <p:sldId id="27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09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FE25F3E-4C1C-4580-A2DB-F5A5C7CE3A6E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9EFCDB9-5AA9-4F96-BA3D-5B958BF82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372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13D1276-096B-4A9E-9698-7A9F1C580A8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349340F-BDB8-4F8E-8814-586C229F9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536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09AE5BFA-9C49-46CF-9928-CA353FC2CC23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E66EB14F-E34D-47DA-A62A-8078C1AF78BB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65A5669D-F603-44E0-BFE2-7A2783E68032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1A22016-56A2-4A2A-B0A2-50E84D87A9CC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B320B-A5A0-43CF-B4EA-EC6C89D2B1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182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E2B42-E68F-40CC-AADA-DEE06484EA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42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010F78-7822-4F0D-A37E-F3C4CB074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061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2304D-1FDD-4004-B781-B27F7CC75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663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9DA17-15B7-4A33-9716-64DEDD2D8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522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B7861-E709-4512-A1DD-BBB686689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82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81A29D-E667-4009-8D8D-0FEF1915B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191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20794-66F4-4243-8ADA-875FE5315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834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6864AC-30B0-46A1-A222-36233B07D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054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731D50-4F6B-44AA-B8C2-DEA2F5AB6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7BFD7-1E20-46DC-BDF7-9369F71D93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397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D7603E-44AC-45DE-AEFF-3B81FD0B8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425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883459-6086-4360-BD35-776BAF3C3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383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E3B4FCB-22F6-4B40-910F-B4DAF2A39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VY_32_INOVACE_08A_Dělení des. čísel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Dělení desetinných čísel</a:t>
            </a:r>
            <a:br>
              <a:rPr lang="cs-CZ" smtClean="0"/>
            </a:br>
            <a:r>
              <a:rPr lang="cs-CZ" smtClean="0"/>
              <a:t>1 -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847909"/>
                <a:gridCol w="847910"/>
                <a:gridCol w="847909"/>
                <a:gridCol w="847909"/>
                <a:gridCol w="847910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4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0,63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5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0,056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90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30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0,35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0,07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2,4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400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0,018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0,003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0,007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700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7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127</Words>
  <Application>Microsoft Office PowerPoint</Application>
  <PresentationFormat>Předvádění na obrazovce (4:3)</PresentationFormat>
  <Paragraphs>105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VY_32_INOVACE_08A_Dělení des. čísel 1A</vt:lpstr>
      <vt:lpstr>Dělení desetinných čísel 1 -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93</cp:revision>
  <dcterms:created xsi:type="dcterms:W3CDTF">2003-11-19T14:30:33Z</dcterms:created>
  <dcterms:modified xsi:type="dcterms:W3CDTF">2011-05-03T21:28:53Z</dcterms:modified>
</cp:coreProperties>
</file>