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8"/>
  </p:notesMasterIdLst>
  <p:handoutMasterIdLst>
    <p:handoutMasterId r:id="rId9"/>
  </p:handoutMasterIdLst>
  <p:sldIdLst>
    <p:sldId id="279" r:id="rId2"/>
    <p:sldId id="273" r:id="rId3"/>
    <p:sldId id="264" r:id="rId4"/>
    <p:sldId id="278" r:id="rId5"/>
    <p:sldId id="274" r:id="rId6"/>
    <p:sldId id="275" r:id="rId7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Times New Roman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Times New Roman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Times New Roman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Times New Roman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Times New Roman" charset="0"/>
        <a:ea typeface="+mn-ea"/>
        <a:cs typeface="+mn-cs"/>
      </a:defRPr>
    </a:lvl5pPr>
    <a:lvl6pPr marL="2286000" algn="l" defTabSz="914400" rtl="0" eaLnBrk="1" latinLnBrk="0" hangingPunct="1">
      <a:defRPr sz="2400" kern="1200">
        <a:solidFill>
          <a:schemeClr val="tx1"/>
        </a:solidFill>
        <a:latin typeface="Times New Roman" charset="0"/>
        <a:ea typeface="+mn-ea"/>
        <a:cs typeface="+mn-cs"/>
      </a:defRPr>
    </a:lvl6pPr>
    <a:lvl7pPr marL="2743200" algn="l" defTabSz="914400" rtl="0" eaLnBrk="1" latinLnBrk="0" hangingPunct="1">
      <a:defRPr sz="2400" kern="1200">
        <a:solidFill>
          <a:schemeClr val="tx1"/>
        </a:solidFill>
        <a:latin typeface="Times New Roman" charset="0"/>
        <a:ea typeface="+mn-ea"/>
        <a:cs typeface="+mn-cs"/>
      </a:defRPr>
    </a:lvl7pPr>
    <a:lvl8pPr marL="3200400" algn="l" defTabSz="914400" rtl="0" eaLnBrk="1" latinLnBrk="0" hangingPunct="1">
      <a:defRPr sz="2400" kern="1200">
        <a:solidFill>
          <a:schemeClr val="tx1"/>
        </a:solidFill>
        <a:latin typeface="Times New Roman" charset="0"/>
        <a:ea typeface="+mn-ea"/>
        <a:cs typeface="+mn-cs"/>
      </a:defRPr>
    </a:lvl8pPr>
    <a:lvl9pPr marL="3657600" algn="l" defTabSz="914400" rtl="0" eaLnBrk="1" latinLnBrk="0" hangingPunct="1">
      <a:defRPr sz="2400" kern="1200">
        <a:solidFill>
          <a:schemeClr val="tx1"/>
        </a:solidFill>
        <a:latin typeface="Times New Roman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66FF"/>
    <a:srgbClr val="00FF00"/>
    <a:srgbClr val="FF0066"/>
    <a:srgbClr val="3333F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6251" autoAdjust="0"/>
    <p:restoredTop sz="90909" autoAdjust="0"/>
  </p:normalViewPr>
  <p:slideViewPr>
    <p:cSldViewPr>
      <p:cViewPr varScale="1">
        <p:scale>
          <a:sx n="47" d="100"/>
          <a:sy n="47" d="100"/>
        </p:scale>
        <p:origin x="-1038" y="-90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notesViewPr>
    <p:cSldViewPr>
      <p:cViewPr varScale="1">
        <p:scale>
          <a:sx n="65" d="100"/>
          <a:sy n="65" d="100"/>
        </p:scale>
        <p:origin x="-2706" y="-102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notesMaster" Target="notesMasters/notesMaster1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handoutMaster" Target="handoutMasters/handoutMaster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pPr>
              <a:defRPr/>
            </a:pPr>
            <a:fld id="{142B4B10-C6CC-4D40-A2E3-1E1F22584FBE}" type="datetimeFigureOut">
              <a:rPr lang="cs-CZ"/>
              <a:pPr>
                <a:defRPr/>
              </a:pPr>
              <a:t>3.5.2011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pPr>
              <a:defRPr/>
            </a:pPr>
            <a:fld id="{17220F33-AD26-4997-9E99-B8175AE39AA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10308287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pPr>
              <a:defRPr/>
            </a:pPr>
            <a:fld id="{CF89EC13-2044-40FF-AD57-E834AFB3264C}" type="datetimeFigureOut">
              <a:rPr lang="cs-CZ"/>
              <a:pPr>
                <a:defRPr/>
              </a:pPr>
              <a:t>3.5.2011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cs-CZ" noProof="0" smtClean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noProof="0" smtClean="0"/>
              <a:t>Klepnutím lze upravit styly předlohy textu.</a:t>
            </a:r>
          </a:p>
          <a:p>
            <a:pPr lvl="1"/>
            <a:r>
              <a:rPr lang="cs-CZ" noProof="0" smtClean="0"/>
              <a:t>Druhá úroveň</a:t>
            </a:r>
          </a:p>
          <a:p>
            <a:pPr lvl="2"/>
            <a:r>
              <a:rPr lang="cs-CZ" noProof="0" smtClean="0"/>
              <a:t>Třetí úroveň</a:t>
            </a:r>
          </a:p>
          <a:p>
            <a:pPr lvl="3"/>
            <a:r>
              <a:rPr lang="cs-CZ" noProof="0" smtClean="0"/>
              <a:t>Čtvrtá úroveň</a:t>
            </a:r>
          </a:p>
          <a:p>
            <a:pPr lvl="4"/>
            <a:r>
              <a:rPr lang="cs-CZ" noProof="0" smtClean="0"/>
              <a:t>Pátá úroveň</a:t>
            </a: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pPr>
              <a:defRPr/>
            </a:pPr>
            <a:fld id="{48D4468E-DA20-4397-A2DD-DCDE7364C39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82299086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9219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cs-CZ" smtClean="0"/>
          </a:p>
        </p:txBody>
      </p:sp>
      <p:sp>
        <p:nvSpPr>
          <p:cNvPr id="9220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Ctr="0" compatLnSpc="1">
            <a:prstTxWarp prst="textNoShape">
              <a:avLst/>
            </a:prstTxWarp>
          </a:bodyPr>
          <a:lstStyle>
            <a:lvl1pPr eaLnBrk="0" hangingPunct="0">
              <a:defRPr sz="2400">
                <a:solidFill>
                  <a:schemeClr val="tx1"/>
                </a:solidFill>
                <a:latin typeface="Times New Roman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Times New Roman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Times New Roman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Times New Roman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Times New Roman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9pPr>
          </a:lstStyle>
          <a:p>
            <a:pPr eaLnBrk="1" hangingPunct="1"/>
            <a:fld id="{A431C472-61CD-4E3E-9D07-C46160FEEABB}" type="slidenum">
              <a:rPr lang="cs-CZ" sz="1200" smtClean="0"/>
              <a:pPr eaLnBrk="1" hangingPunct="1"/>
              <a:t>3</a:t>
            </a:fld>
            <a:endParaRPr lang="cs-CZ" sz="1200" smtClean="0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10243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cs-CZ" smtClean="0"/>
          </a:p>
        </p:txBody>
      </p:sp>
      <p:sp>
        <p:nvSpPr>
          <p:cNvPr id="10244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Ctr="0" compatLnSpc="1">
            <a:prstTxWarp prst="textNoShape">
              <a:avLst/>
            </a:prstTxWarp>
          </a:bodyPr>
          <a:lstStyle>
            <a:lvl1pPr eaLnBrk="0" hangingPunct="0">
              <a:defRPr sz="2400">
                <a:solidFill>
                  <a:schemeClr val="tx1"/>
                </a:solidFill>
                <a:latin typeface="Times New Roman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Times New Roman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Times New Roman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Times New Roman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Times New Roman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9pPr>
          </a:lstStyle>
          <a:p>
            <a:pPr eaLnBrk="1" hangingPunct="1"/>
            <a:fld id="{FF443F50-44E6-469D-BA95-CEFBD5CD5CC2}" type="slidenum">
              <a:rPr lang="cs-CZ" sz="1200" smtClean="0"/>
              <a:pPr eaLnBrk="1" hangingPunct="1"/>
              <a:t>4</a:t>
            </a:fld>
            <a:endParaRPr lang="cs-CZ" sz="1200" smtClean="0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11267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cs-CZ" smtClean="0"/>
          </a:p>
        </p:txBody>
      </p:sp>
      <p:sp>
        <p:nvSpPr>
          <p:cNvPr id="11268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Ctr="0" compatLnSpc="1">
            <a:prstTxWarp prst="textNoShape">
              <a:avLst/>
            </a:prstTxWarp>
          </a:bodyPr>
          <a:lstStyle>
            <a:lvl1pPr eaLnBrk="0" hangingPunct="0">
              <a:defRPr sz="2400">
                <a:solidFill>
                  <a:schemeClr val="tx1"/>
                </a:solidFill>
                <a:latin typeface="Times New Roman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Times New Roman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Times New Roman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Times New Roman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Times New Roman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9pPr>
          </a:lstStyle>
          <a:p>
            <a:pPr eaLnBrk="1" hangingPunct="1"/>
            <a:fld id="{A0A38942-4381-4CFD-8ACE-B4A4FA51E21B}" type="slidenum">
              <a:rPr lang="cs-CZ" sz="1200" smtClean="0"/>
              <a:pPr eaLnBrk="1" hangingPunct="1"/>
              <a:t>5</a:t>
            </a:fld>
            <a:endParaRPr lang="cs-CZ" sz="1200" smtClean="0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12291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cs-CZ" smtClean="0"/>
          </a:p>
        </p:txBody>
      </p:sp>
      <p:sp>
        <p:nvSpPr>
          <p:cNvPr id="12292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Ctr="0" compatLnSpc="1">
            <a:prstTxWarp prst="textNoShape">
              <a:avLst/>
            </a:prstTxWarp>
          </a:bodyPr>
          <a:lstStyle>
            <a:lvl1pPr eaLnBrk="0" hangingPunct="0">
              <a:defRPr sz="2400">
                <a:solidFill>
                  <a:schemeClr val="tx1"/>
                </a:solidFill>
                <a:latin typeface="Times New Roman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Times New Roman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Times New Roman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Times New Roman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Times New Roman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9pPr>
          </a:lstStyle>
          <a:p>
            <a:pPr eaLnBrk="1" hangingPunct="1"/>
            <a:fld id="{EF48F87D-016B-419D-A32D-8934B8AAED5E}" type="slidenum">
              <a:rPr lang="cs-CZ" sz="1200" smtClean="0"/>
              <a:pPr eaLnBrk="1" hangingPunct="1"/>
              <a:t>6</a:t>
            </a:fld>
            <a:endParaRPr lang="cs-CZ" sz="1200" smtClean="0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197E19B7-A99C-4B78-ABC6-3DCD4FA2117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6602273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955E316B-F8F6-422C-B653-CB99553F9C1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3531669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E76263EA-0921-4415-AE6D-CAB7F83D328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4598599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685800" y="1981200"/>
            <a:ext cx="3810000" cy="41148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981200"/>
            <a:ext cx="3810000" cy="41148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D2333C4A-D7B3-4F7C-BBBA-74666EEEB09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3315118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8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E4C1A17-8D89-4438-BB32-59E60C04308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0773568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EB5008C1-111F-4780-A7E9-ED02989EB9B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1890619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C1688CBF-F354-4292-932F-7305520E044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4096090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D3C60C1-3832-4CE6-A343-2A40DBF776E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6153073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A8D2BF05-70C2-4635-84D4-4C14024471B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0395038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1F465E06-2DDA-40C9-A90E-842C8A5C302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6034735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515100" y="609600"/>
            <a:ext cx="1943100" cy="5486400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685800" y="609600"/>
            <a:ext cx="5676900" cy="5486400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A1E4CCB5-A6F6-4627-B197-C5EA23DCF58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25856226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xAndClipArt" preserve="1">
  <p:cSld name="Nadpis, text a klipar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609600"/>
            <a:ext cx="7772400" cy="1143000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sz="half" idx="1"/>
          </p:nvPr>
        </p:nvSpPr>
        <p:spPr>
          <a:xfrm>
            <a:off x="685800" y="1981200"/>
            <a:ext cx="3810000" cy="4114800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klipart 3"/>
          <p:cNvSpPr>
            <a:spLocks noGrp="1"/>
          </p:cNvSpPr>
          <p:nvPr>
            <p:ph type="clipArt" sz="half" idx="2"/>
          </p:nvPr>
        </p:nvSpPr>
        <p:spPr>
          <a:xfrm>
            <a:off x="4648200" y="1981200"/>
            <a:ext cx="3810000" cy="4114800"/>
          </a:xfrm>
        </p:spPr>
        <p:txBody>
          <a:bodyPr/>
          <a:lstStyle/>
          <a:p>
            <a:pPr lvl="0"/>
            <a:endParaRPr lang="cs-CZ" noProof="0" smtClean="0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1561B051-4AA0-49D9-B483-A788C605D04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78785029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tbl" preserve="1">
  <p:cSld name="Nadpis a tabulk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609600"/>
            <a:ext cx="7772400" cy="1143000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abulku 2"/>
          <p:cNvSpPr>
            <a:spLocks noGrp="1"/>
          </p:cNvSpPr>
          <p:nvPr>
            <p:ph type="tbl" idx="1"/>
          </p:nvPr>
        </p:nvSpPr>
        <p:spPr>
          <a:xfrm>
            <a:off x="685800" y="1981200"/>
            <a:ext cx="7772400" cy="4114800"/>
          </a:xfrm>
        </p:spPr>
        <p:txBody>
          <a:bodyPr/>
          <a:lstStyle/>
          <a:p>
            <a:pPr lvl="0"/>
            <a:endParaRPr lang="cs-CZ" noProof="0" smtClean="0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DF428B96-50A8-4D15-8472-AC91AD2196C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6220026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685800" y="609600"/>
            <a:ext cx="77724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27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685800" y="1981200"/>
            <a:ext cx="7772400" cy="4114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1028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685800" y="6248400"/>
            <a:ext cx="1905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40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029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8400"/>
            <a:ext cx="28956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40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030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8400"/>
            <a:ext cx="1905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400"/>
            </a:lvl1pPr>
          </a:lstStyle>
          <a:p>
            <a:pPr>
              <a:defRPr/>
            </a:pPr>
            <a:fld id="{9CA85360-D85F-43EF-858A-EEAA809046A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  <p:sldLayoutId id="2147483661" r:id="rId13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Nadpis 1"/>
          <p:cNvSpPr>
            <a:spLocks noGrp="1"/>
          </p:cNvSpPr>
          <p:nvPr>
            <p:ph type="ctrTitle" idx="4294967295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z="3200" b="1" dirty="0" smtClean="0">
                <a:latin typeface="Calibri" pitchFamily="34" charset="0"/>
                <a:cs typeface="Calibri" pitchFamily="34" charset="0"/>
              </a:rPr>
              <a:t>VY_32_INOVACE_08B_Dělení des. čísel 1B</a:t>
            </a:r>
          </a:p>
        </p:txBody>
      </p:sp>
      <p:pic>
        <p:nvPicPr>
          <p:cNvPr id="2051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35150" y="5373688"/>
            <a:ext cx="5715000" cy="1247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052" name="TextovéPole 2"/>
          <p:cNvSpPr txBox="1">
            <a:spLocks noChangeArrowheads="1"/>
          </p:cNvSpPr>
          <p:nvPr/>
        </p:nvSpPr>
        <p:spPr bwMode="auto">
          <a:xfrm>
            <a:off x="611188" y="1484313"/>
            <a:ext cx="7993062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Times New Roman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Times New Roman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Times New Roman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Times New Roman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Times New Roman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9pPr>
          </a:lstStyle>
          <a:p>
            <a:pPr algn="ctr" eaLnBrk="1" hangingPunct="1"/>
            <a:r>
              <a:rPr lang="cs-CZ" dirty="0">
                <a:latin typeface="Arial" charset="0"/>
                <a:cs typeface="Arial" charset="0"/>
              </a:rPr>
              <a:t>Základní škola a Mateřská škola Choustník, okres Tábor</a:t>
            </a:r>
            <a:endParaRPr lang="cs-CZ" dirty="0">
              <a:latin typeface="Calibri" pitchFamily="34" charset="0"/>
              <a:cs typeface="Arial" charset="0"/>
            </a:endParaRPr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Nadpis 1"/>
          <p:cNvSpPr>
            <a:spLocks noGrp="1"/>
          </p:cNvSpPr>
          <p:nvPr>
            <p:ph type="ctrTitle"/>
          </p:nvPr>
        </p:nvSpPr>
        <p:spPr>
          <a:xfrm>
            <a:off x="684213" y="1268413"/>
            <a:ext cx="7772400" cy="1470025"/>
          </a:xfrm>
        </p:spPr>
        <p:txBody>
          <a:bodyPr/>
          <a:lstStyle/>
          <a:p>
            <a:r>
              <a:rPr lang="cs-CZ" smtClean="0"/>
              <a:t>Dělení desetinných čísel</a:t>
            </a:r>
            <a:br>
              <a:rPr lang="cs-CZ" smtClean="0"/>
            </a:br>
            <a:r>
              <a:rPr lang="cs-CZ" smtClean="0"/>
              <a:t>1 - B</a:t>
            </a:r>
          </a:p>
        </p:txBody>
      </p:sp>
      <p:sp>
        <p:nvSpPr>
          <p:cNvPr id="3075" name="Podnadpis 2"/>
          <p:cNvSpPr>
            <a:spLocks noGrp="1"/>
          </p:cNvSpPr>
          <p:nvPr>
            <p:ph type="subTitle" idx="1"/>
          </p:nvPr>
        </p:nvSpPr>
        <p:spPr>
          <a:xfrm>
            <a:off x="1476375" y="3141663"/>
            <a:ext cx="6400800" cy="1752600"/>
          </a:xfrm>
        </p:spPr>
        <p:txBody>
          <a:bodyPr/>
          <a:lstStyle/>
          <a:p>
            <a:r>
              <a:rPr lang="cs-CZ" smtClean="0"/>
              <a:t>Připrav si tabulky o 3 sloupcích </a:t>
            </a:r>
          </a:p>
          <a:p>
            <a:r>
              <a:rPr lang="cs-CZ" smtClean="0"/>
              <a:t>a 6 řádkách.</a:t>
            </a:r>
          </a:p>
          <a:p>
            <a:endParaRPr lang="cs-CZ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Zástupný symbol pro tabulku 3"/>
          <p:cNvGraphicFramePr>
            <a:graphicFrameLocks noGrp="1"/>
          </p:cNvGraphicFramePr>
          <p:nvPr>
            <p:ph type="tbl" idx="4294967295"/>
          </p:nvPr>
        </p:nvGraphicFramePr>
        <p:xfrm>
          <a:off x="1042988" y="765175"/>
          <a:ext cx="7345362" cy="5095875"/>
        </p:xfrm>
        <a:graphic>
          <a:graphicData uri="http://schemas.openxmlformats.org/drawingml/2006/table">
            <a:tbl>
              <a:tblPr/>
              <a:tblGrid>
                <a:gridCol w="847909"/>
                <a:gridCol w="847910"/>
                <a:gridCol w="847909"/>
                <a:gridCol w="4801634"/>
              </a:tblGrid>
              <a:tr h="419992">
                <a:tc>
                  <a:txBody>
                    <a:bodyPr/>
                    <a:lstStyle/>
                    <a:p>
                      <a:pPr algn="ctr"/>
                      <a:r>
                        <a:rPr lang="cs-CZ" sz="1800" dirty="0" smtClean="0"/>
                        <a:t>0,16</a:t>
                      </a:r>
                      <a:endParaRPr lang="cs-CZ" sz="1800" dirty="0"/>
                    </a:p>
                  </a:txBody>
                  <a:tcPr marL="91447" marR="91447" marT="45714" marB="45714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dirty="0" smtClean="0"/>
                        <a:t>0,04</a:t>
                      </a:r>
                      <a:endParaRPr lang="cs-CZ" sz="1800" dirty="0"/>
                    </a:p>
                  </a:txBody>
                  <a:tcPr marL="91447" marR="91447" marT="45714" marB="45714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sz="1800" dirty="0"/>
                    </a:p>
                  </a:txBody>
                  <a:tcPr marL="91447" marR="91447" marT="45714" marB="45714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rowSpan="7">
                  <a:txBody>
                    <a:bodyPr/>
                    <a:lstStyle/>
                    <a:p>
                      <a:endParaRPr lang="cs-CZ" sz="1800" dirty="0"/>
                    </a:p>
                  </a:txBody>
                  <a:tcPr marL="91447" marR="91447" marT="45714" marB="45714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19991">
                <a:tc>
                  <a:txBody>
                    <a:bodyPr/>
                    <a:lstStyle/>
                    <a:p>
                      <a:pPr algn="ctr"/>
                      <a:r>
                        <a:rPr lang="cs-CZ" sz="1800" dirty="0" smtClean="0"/>
                        <a:t>0,42</a:t>
                      </a:r>
                      <a:endParaRPr lang="cs-CZ" sz="1800" dirty="0"/>
                    </a:p>
                  </a:txBody>
                  <a:tcPr marL="91447" marR="91447" marT="45714" marB="45714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dirty="0" smtClean="0"/>
                        <a:t>0,07</a:t>
                      </a:r>
                      <a:endParaRPr lang="cs-CZ" sz="1800" dirty="0"/>
                    </a:p>
                  </a:txBody>
                  <a:tcPr marL="91447" marR="91447" marT="45714" marB="45714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L="91447" marR="91447" marT="45714" marB="45714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vMerge="1">
                  <a:txBody>
                    <a:bodyPr/>
                    <a:lstStyle/>
                    <a:p>
                      <a:endParaRPr lang="cs-CZ"/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19992">
                <a:tc>
                  <a:txBody>
                    <a:bodyPr/>
                    <a:lstStyle/>
                    <a:p>
                      <a:pPr algn="ctr"/>
                      <a:r>
                        <a:rPr lang="cs-CZ" sz="1800" dirty="0" smtClean="0"/>
                        <a:t>0,020</a:t>
                      </a:r>
                      <a:endParaRPr lang="cs-CZ" sz="1800" dirty="0"/>
                    </a:p>
                  </a:txBody>
                  <a:tcPr marL="91447" marR="91447" marT="45714" marB="45714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dirty="0" smtClean="0"/>
                        <a:t>0,05</a:t>
                      </a:r>
                      <a:endParaRPr lang="cs-CZ" sz="1800" dirty="0"/>
                    </a:p>
                  </a:txBody>
                  <a:tcPr marL="91447" marR="91447" marT="45714" marB="45714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L="91447" marR="91447" marT="45714" marB="45714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vMerge="1">
                  <a:txBody>
                    <a:bodyPr/>
                    <a:lstStyle/>
                    <a:p>
                      <a:endParaRPr lang="cs-CZ"/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19992">
                <a:tc>
                  <a:txBody>
                    <a:bodyPr/>
                    <a:lstStyle/>
                    <a:p>
                      <a:pPr algn="ctr"/>
                      <a:r>
                        <a:rPr lang="cs-CZ" sz="1800" dirty="0" smtClean="0"/>
                        <a:t>0,054</a:t>
                      </a:r>
                      <a:endParaRPr lang="cs-CZ" sz="1800" dirty="0"/>
                    </a:p>
                  </a:txBody>
                  <a:tcPr marL="91447" marR="91447" marT="45714" marB="45714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dirty="0" smtClean="0"/>
                        <a:t>0,09</a:t>
                      </a:r>
                      <a:endParaRPr lang="cs-CZ" sz="1800" dirty="0"/>
                    </a:p>
                  </a:txBody>
                  <a:tcPr marL="91447" marR="91447" marT="45714" marB="45714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L="91447" marR="91447" marT="45714" marB="45714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vMerge="1">
                  <a:txBody>
                    <a:bodyPr/>
                    <a:lstStyle/>
                    <a:p>
                      <a:endParaRPr lang="cs-CZ"/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19991">
                <a:tc>
                  <a:txBody>
                    <a:bodyPr/>
                    <a:lstStyle/>
                    <a:p>
                      <a:pPr algn="ctr"/>
                      <a:r>
                        <a:rPr lang="cs-CZ" sz="1800" dirty="0" smtClean="0"/>
                        <a:t>0,36</a:t>
                      </a:r>
                      <a:endParaRPr lang="cs-CZ" sz="1800" dirty="0"/>
                    </a:p>
                  </a:txBody>
                  <a:tcPr marL="91447" marR="91447" marT="45714" marB="45714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dirty="0" smtClean="0"/>
                        <a:t>1,2</a:t>
                      </a:r>
                      <a:endParaRPr lang="cs-CZ" sz="1800" dirty="0"/>
                    </a:p>
                  </a:txBody>
                  <a:tcPr marL="91447" marR="91447" marT="45714" marB="45714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L="91447" marR="91447" marT="45714" marB="45714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vMerge="1">
                  <a:txBody>
                    <a:bodyPr/>
                    <a:lstStyle/>
                    <a:p>
                      <a:endParaRPr lang="cs-CZ"/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19992">
                <a:tc>
                  <a:txBody>
                    <a:bodyPr/>
                    <a:lstStyle/>
                    <a:p>
                      <a:pPr algn="ctr"/>
                      <a:r>
                        <a:rPr lang="cs-CZ" sz="1800" dirty="0" smtClean="0"/>
                        <a:t>0,26</a:t>
                      </a:r>
                      <a:endParaRPr lang="cs-CZ" sz="1800" dirty="0"/>
                    </a:p>
                  </a:txBody>
                  <a:tcPr marL="91447" marR="91447" marT="45714" marB="45714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dirty="0" smtClean="0"/>
                        <a:t>1,3</a:t>
                      </a:r>
                      <a:endParaRPr lang="cs-CZ" sz="1800" dirty="0"/>
                    </a:p>
                  </a:txBody>
                  <a:tcPr marL="91447" marR="91447" marT="45714" marB="45714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sz="1800" dirty="0"/>
                    </a:p>
                  </a:txBody>
                  <a:tcPr marL="91447" marR="91447" marT="45714" marB="45714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vMerge="1">
                  <a:txBody>
                    <a:bodyPr/>
                    <a:lstStyle/>
                    <a:p>
                      <a:endParaRPr lang="cs-CZ"/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575925">
                <a:tc gridSpan="3">
                  <a:txBody>
                    <a:bodyPr/>
                    <a:lstStyle/>
                    <a:p>
                      <a:endParaRPr lang="cs-CZ" sz="1800" dirty="0"/>
                    </a:p>
                  </a:txBody>
                  <a:tcPr marL="91447" marR="91447" marT="45714" marB="45714" horzOverflow="overflow">
                    <a:lnL w="28575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endParaRPr lang="cs-CZ" dirty="0"/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</p:spTree>
  </p:cSld>
  <p:clrMapOvr>
    <a:masterClrMapping/>
  </p:clrMapOvr>
  <p:transition>
    <p:wipe dir="d"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Zástupný symbol pro tabulku 3"/>
          <p:cNvGraphicFramePr>
            <a:graphicFrameLocks noGrp="1"/>
          </p:cNvGraphicFramePr>
          <p:nvPr>
            <p:ph type="tbl" idx="4294967295"/>
          </p:nvPr>
        </p:nvGraphicFramePr>
        <p:xfrm>
          <a:off x="1042988" y="765175"/>
          <a:ext cx="7345362" cy="5095875"/>
        </p:xfrm>
        <a:graphic>
          <a:graphicData uri="http://schemas.openxmlformats.org/drawingml/2006/table">
            <a:tbl>
              <a:tblPr/>
              <a:tblGrid>
                <a:gridCol w="847909"/>
                <a:gridCol w="847910"/>
                <a:gridCol w="847909"/>
                <a:gridCol w="4801634"/>
              </a:tblGrid>
              <a:tr h="419992">
                <a:tc>
                  <a:txBody>
                    <a:bodyPr/>
                    <a:lstStyle/>
                    <a:p>
                      <a:pPr algn="ctr"/>
                      <a:r>
                        <a:rPr lang="cs-CZ" sz="1800" dirty="0" smtClean="0"/>
                        <a:t>0,16</a:t>
                      </a:r>
                      <a:endParaRPr lang="cs-CZ" sz="1800" dirty="0"/>
                    </a:p>
                  </a:txBody>
                  <a:tcPr marL="91447" marR="91447" marT="45714" marB="45714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dirty="0" smtClean="0"/>
                        <a:t>0,04</a:t>
                      </a:r>
                      <a:endParaRPr lang="cs-CZ" sz="1800" dirty="0"/>
                    </a:p>
                  </a:txBody>
                  <a:tcPr marL="91447" marR="91447" marT="45714" marB="45714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b="1" dirty="0" smtClean="0">
                          <a:solidFill>
                            <a:srgbClr val="002060"/>
                          </a:solidFill>
                        </a:rPr>
                        <a:t>4</a:t>
                      </a:r>
                      <a:endParaRPr lang="cs-CZ" sz="1800" b="1" dirty="0">
                        <a:solidFill>
                          <a:srgbClr val="002060"/>
                        </a:solidFill>
                      </a:endParaRPr>
                    </a:p>
                  </a:txBody>
                  <a:tcPr marL="91447" marR="91447" marT="45714" marB="45714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rowSpan="7">
                  <a:txBody>
                    <a:bodyPr/>
                    <a:lstStyle/>
                    <a:p>
                      <a:endParaRPr lang="cs-CZ" sz="1800" dirty="0"/>
                    </a:p>
                  </a:txBody>
                  <a:tcPr marL="91447" marR="91447" marT="45714" marB="45714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19991">
                <a:tc>
                  <a:txBody>
                    <a:bodyPr/>
                    <a:lstStyle/>
                    <a:p>
                      <a:pPr algn="ctr"/>
                      <a:r>
                        <a:rPr lang="cs-CZ" sz="1800" dirty="0" smtClean="0"/>
                        <a:t>0,42</a:t>
                      </a:r>
                      <a:endParaRPr lang="cs-CZ" sz="1800" dirty="0"/>
                    </a:p>
                  </a:txBody>
                  <a:tcPr marL="91447" marR="91447" marT="45714" marB="45714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dirty="0" smtClean="0"/>
                        <a:t>0,07</a:t>
                      </a:r>
                      <a:endParaRPr lang="cs-CZ" sz="1800" dirty="0"/>
                    </a:p>
                  </a:txBody>
                  <a:tcPr marL="91447" marR="91447" marT="45714" marB="45714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b="1" dirty="0" smtClean="0">
                          <a:solidFill>
                            <a:srgbClr val="002060"/>
                          </a:solidFill>
                        </a:rPr>
                        <a:t>6</a:t>
                      </a:r>
                      <a:endParaRPr lang="cs-CZ" sz="1800" b="1" dirty="0">
                        <a:solidFill>
                          <a:srgbClr val="002060"/>
                        </a:solidFill>
                      </a:endParaRPr>
                    </a:p>
                  </a:txBody>
                  <a:tcPr marL="91447" marR="91447" marT="45714" marB="45714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vMerge="1">
                  <a:txBody>
                    <a:bodyPr/>
                    <a:lstStyle/>
                    <a:p>
                      <a:endParaRPr lang="cs-CZ"/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19992">
                <a:tc>
                  <a:txBody>
                    <a:bodyPr/>
                    <a:lstStyle/>
                    <a:p>
                      <a:pPr algn="ctr"/>
                      <a:r>
                        <a:rPr lang="cs-CZ" sz="1800" dirty="0" smtClean="0"/>
                        <a:t>0,020</a:t>
                      </a:r>
                      <a:endParaRPr lang="cs-CZ" sz="1800" dirty="0"/>
                    </a:p>
                  </a:txBody>
                  <a:tcPr marL="91447" marR="91447" marT="45714" marB="45714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dirty="0" smtClean="0"/>
                        <a:t>0,05</a:t>
                      </a:r>
                      <a:endParaRPr lang="cs-CZ" sz="1800" dirty="0"/>
                    </a:p>
                  </a:txBody>
                  <a:tcPr marL="91447" marR="91447" marT="45714" marB="45714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b="1" dirty="0" smtClean="0">
                          <a:solidFill>
                            <a:srgbClr val="002060"/>
                          </a:solidFill>
                        </a:rPr>
                        <a:t>0,4</a:t>
                      </a:r>
                      <a:endParaRPr lang="cs-CZ" sz="1800" b="1" dirty="0">
                        <a:solidFill>
                          <a:srgbClr val="002060"/>
                        </a:solidFill>
                      </a:endParaRPr>
                    </a:p>
                  </a:txBody>
                  <a:tcPr marL="91447" marR="91447" marT="45714" marB="45714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vMerge="1">
                  <a:txBody>
                    <a:bodyPr/>
                    <a:lstStyle/>
                    <a:p>
                      <a:endParaRPr lang="cs-CZ"/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19992">
                <a:tc>
                  <a:txBody>
                    <a:bodyPr/>
                    <a:lstStyle/>
                    <a:p>
                      <a:pPr algn="ctr"/>
                      <a:r>
                        <a:rPr lang="cs-CZ" sz="1800" dirty="0" smtClean="0"/>
                        <a:t>0,054</a:t>
                      </a:r>
                      <a:endParaRPr lang="cs-CZ" sz="1800" dirty="0"/>
                    </a:p>
                  </a:txBody>
                  <a:tcPr marL="91447" marR="91447" marT="45714" marB="45714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dirty="0" smtClean="0"/>
                        <a:t>0,09</a:t>
                      </a:r>
                      <a:endParaRPr lang="cs-CZ" sz="1800" dirty="0"/>
                    </a:p>
                  </a:txBody>
                  <a:tcPr marL="91447" marR="91447" marT="45714" marB="45714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b="1" dirty="0" smtClean="0">
                          <a:solidFill>
                            <a:srgbClr val="002060"/>
                          </a:solidFill>
                        </a:rPr>
                        <a:t>0,6</a:t>
                      </a:r>
                      <a:endParaRPr lang="cs-CZ" sz="1800" b="1" dirty="0">
                        <a:solidFill>
                          <a:srgbClr val="002060"/>
                        </a:solidFill>
                      </a:endParaRPr>
                    </a:p>
                  </a:txBody>
                  <a:tcPr marL="91447" marR="91447" marT="45714" marB="45714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vMerge="1">
                  <a:txBody>
                    <a:bodyPr/>
                    <a:lstStyle/>
                    <a:p>
                      <a:endParaRPr lang="cs-CZ"/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19991">
                <a:tc>
                  <a:txBody>
                    <a:bodyPr/>
                    <a:lstStyle/>
                    <a:p>
                      <a:pPr algn="ctr"/>
                      <a:r>
                        <a:rPr lang="cs-CZ" sz="1800" dirty="0" smtClean="0"/>
                        <a:t>0,36</a:t>
                      </a:r>
                      <a:endParaRPr lang="cs-CZ" sz="1800" dirty="0"/>
                    </a:p>
                  </a:txBody>
                  <a:tcPr marL="91447" marR="91447" marT="45714" marB="45714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dirty="0" smtClean="0"/>
                        <a:t>1,2</a:t>
                      </a:r>
                      <a:endParaRPr lang="cs-CZ" sz="1800" dirty="0"/>
                    </a:p>
                  </a:txBody>
                  <a:tcPr marL="91447" marR="91447" marT="45714" marB="45714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b="1" dirty="0" smtClean="0">
                          <a:solidFill>
                            <a:srgbClr val="002060"/>
                          </a:solidFill>
                        </a:rPr>
                        <a:t>0,3</a:t>
                      </a:r>
                      <a:endParaRPr lang="cs-CZ" sz="1800" b="1" dirty="0">
                        <a:solidFill>
                          <a:srgbClr val="002060"/>
                        </a:solidFill>
                      </a:endParaRPr>
                    </a:p>
                  </a:txBody>
                  <a:tcPr marL="91447" marR="91447" marT="45714" marB="45714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vMerge="1">
                  <a:txBody>
                    <a:bodyPr/>
                    <a:lstStyle/>
                    <a:p>
                      <a:endParaRPr lang="cs-CZ"/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19992">
                <a:tc>
                  <a:txBody>
                    <a:bodyPr/>
                    <a:lstStyle/>
                    <a:p>
                      <a:pPr algn="ctr"/>
                      <a:r>
                        <a:rPr lang="cs-CZ" sz="1800" dirty="0" smtClean="0"/>
                        <a:t>0,26</a:t>
                      </a:r>
                      <a:endParaRPr lang="cs-CZ" sz="1800" dirty="0"/>
                    </a:p>
                  </a:txBody>
                  <a:tcPr marL="91447" marR="91447" marT="45714" marB="45714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dirty="0" smtClean="0"/>
                        <a:t>1,3</a:t>
                      </a:r>
                      <a:endParaRPr lang="cs-CZ" sz="1800" dirty="0"/>
                    </a:p>
                  </a:txBody>
                  <a:tcPr marL="91447" marR="91447" marT="45714" marB="45714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b="1" dirty="0" smtClean="0">
                          <a:solidFill>
                            <a:srgbClr val="002060"/>
                          </a:solidFill>
                        </a:rPr>
                        <a:t>0,2</a:t>
                      </a:r>
                      <a:endParaRPr lang="cs-CZ" sz="1800" b="1" dirty="0">
                        <a:solidFill>
                          <a:srgbClr val="002060"/>
                        </a:solidFill>
                      </a:endParaRPr>
                    </a:p>
                  </a:txBody>
                  <a:tcPr marL="91447" marR="91447" marT="45714" marB="45714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vMerge="1">
                  <a:txBody>
                    <a:bodyPr/>
                    <a:lstStyle/>
                    <a:p>
                      <a:endParaRPr lang="cs-CZ"/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575925">
                <a:tc gridSpan="3">
                  <a:txBody>
                    <a:bodyPr/>
                    <a:lstStyle/>
                    <a:p>
                      <a:endParaRPr lang="cs-CZ" sz="1800" dirty="0"/>
                    </a:p>
                  </a:txBody>
                  <a:tcPr marL="91447" marR="91447" marT="45714" marB="45714" horzOverflow="overflow">
                    <a:lnL w="28575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endParaRPr lang="cs-CZ" dirty="0"/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</p:spTree>
  </p:cSld>
  <p:clrMapOvr>
    <a:masterClrMapping/>
  </p:clrMapOvr>
  <p:transition>
    <p:wipe dir="d"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Zástupný symbol pro tabulku 3"/>
          <p:cNvGraphicFramePr>
            <a:graphicFrameLocks noGrp="1"/>
          </p:cNvGraphicFramePr>
          <p:nvPr>
            <p:ph type="tbl" idx="4294967295"/>
          </p:nvPr>
        </p:nvGraphicFramePr>
        <p:xfrm>
          <a:off x="1042988" y="765175"/>
          <a:ext cx="7345362" cy="5095875"/>
        </p:xfrm>
        <a:graphic>
          <a:graphicData uri="http://schemas.openxmlformats.org/drawingml/2006/table">
            <a:tbl>
              <a:tblPr/>
              <a:tblGrid>
                <a:gridCol w="847909"/>
                <a:gridCol w="847910"/>
                <a:gridCol w="847909"/>
                <a:gridCol w="847909"/>
                <a:gridCol w="847910"/>
                <a:gridCol w="847909"/>
                <a:gridCol w="2257906"/>
              </a:tblGrid>
              <a:tr h="419992">
                <a:tc>
                  <a:txBody>
                    <a:bodyPr/>
                    <a:lstStyle/>
                    <a:p>
                      <a:pPr algn="ctr"/>
                      <a:r>
                        <a:rPr lang="cs-CZ" sz="1800" dirty="0" smtClean="0"/>
                        <a:t>0,16</a:t>
                      </a:r>
                      <a:endParaRPr lang="cs-CZ" sz="1800" dirty="0"/>
                    </a:p>
                  </a:txBody>
                  <a:tcPr marL="91447" marR="91447" marT="45714" marB="45714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dirty="0" smtClean="0"/>
                        <a:t>0,04</a:t>
                      </a:r>
                      <a:endParaRPr lang="cs-CZ" sz="1800" dirty="0"/>
                    </a:p>
                  </a:txBody>
                  <a:tcPr marL="91447" marR="91447" marT="45714" marB="45714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b="1" dirty="0" smtClean="0">
                          <a:solidFill>
                            <a:srgbClr val="002060"/>
                          </a:solidFill>
                        </a:rPr>
                        <a:t>4</a:t>
                      </a:r>
                      <a:endParaRPr lang="cs-CZ" sz="1800" b="1" dirty="0">
                        <a:solidFill>
                          <a:srgbClr val="002060"/>
                        </a:solidFill>
                      </a:endParaRPr>
                    </a:p>
                  </a:txBody>
                  <a:tcPr marL="91447" marR="91447" marT="45714" marB="45714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dirty="0" smtClean="0"/>
                        <a:t>1,6</a:t>
                      </a:r>
                      <a:endParaRPr lang="cs-CZ" sz="1800" dirty="0"/>
                    </a:p>
                  </a:txBody>
                  <a:tcPr marL="91447" marR="91447" marT="45714" marB="45714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dirty="0" smtClean="0"/>
                        <a:t>0,4</a:t>
                      </a:r>
                      <a:endParaRPr lang="cs-CZ" sz="1800" dirty="0"/>
                    </a:p>
                  </a:txBody>
                  <a:tcPr marL="91447" marR="91447" marT="45714" marB="45714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1800" b="1" dirty="0"/>
                    </a:p>
                  </a:txBody>
                  <a:tcPr marL="91447" marR="91447" marT="45714" marB="45714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rowSpan="7">
                  <a:txBody>
                    <a:bodyPr/>
                    <a:lstStyle/>
                    <a:p>
                      <a:endParaRPr lang="cs-CZ" sz="1800" dirty="0"/>
                    </a:p>
                  </a:txBody>
                  <a:tcPr marL="91447" marR="91447" marT="45714" marB="45714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19991">
                <a:tc>
                  <a:txBody>
                    <a:bodyPr/>
                    <a:lstStyle/>
                    <a:p>
                      <a:pPr algn="ctr"/>
                      <a:r>
                        <a:rPr lang="cs-CZ" sz="1800" dirty="0" smtClean="0"/>
                        <a:t>0,42</a:t>
                      </a:r>
                      <a:endParaRPr lang="cs-CZ" sz="1800" dirty="0"/>
                    </a:p>
                  </a:txBody>
                  <a:tcPr marL="91447" marR="91447" marT="45714" marB="45714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dirty="0" smtClean="0"/>
                        <a:t>0,07</a:t>
                      </a:r>
                      <a:endParaRPr lang="cs-CZ" sz="1800" dirty="0"/>
                    </a:p>
                  </a:txBody>
                  <a:tcPr marL="91447" marR="91447" marT="45714" marB="45714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b="1" dirty="0" smtClean="0">
                          <a:solidFill>
                            <a:srgbClr val="002060"/>
                          </a:solidFill>
                        </a:rPr>
                        <a:t>6</a:t>
                      </a:r>
                      <a:endParaRPr lang="cs-CZ" sz="1800" b="1" dirty="0">
                        <a:solidFill>
                          <a:srgbClr val="002060"/>
                        </a:solidFill>
                      </a:endParaRPr>
                    </a:p>
                  </a:txBody>
                  <a:tcPr marL="91447" marR="91447" marT="45714" marB="45714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dirty="0" smtClean="0"/>
                        <a:t>2,7</a:t>
                      </a:r>
                      <a:endParaRPr lang="cs-CZ" sz="1800" dirty="0"/>
                    </a:p>
                  </a:txBody>
                  <a:tcPr marL="91447" marR="91447" marT="45714" marB="45714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dirty="0" smtClean="0"/>
                        <a:t>0,03</a:t>
                      </a:r>
                      <a:endParaRPr lang="cs-CZ" sz="1800" dirty="0"/>
                    </a:p>
                  </a:txBody>
                  <a:tcPr marL="91447" marR="91447" marT="45714" marB="45714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1800" b="1" dirty="0"/>
                    </a:p>
                  </a:txBody>
                  <a:tcPr marL="91447" marR="91447" marT="45714" marB="45714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419992">
                <a:tc>
                  <a:txBody>
                    <a:bodyPr/>
                    <a:lstStyle/>
                    <a:p>
                      <a:pPr algn="ctr"/>
                      <a:r>
                        <a:rPr lang="cs-CZ" sz="1800" dirty="0" smtClean="0"/>
                        <a:t>0,020</a:t>
                      </a:r>
                      <a:endParaRPr lang="cs-CZ" sz="1800" dirty="0"/>
                    </a:p>
                  </a:txBody>
                  <a:tcPr marL="91447" marR="91447" marT="45714" marB="45714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dirty="0" smtClean="0"/>
                        <a:t>0,05</a:t>
                      </a:r>
                      <a:endParaRPr lang="cs-CZ" sz="1800" dirty="0"/>
                    </a:p>
                  </a:txBody>
                  <a:tcPr marL="91447" marR="91447" marT="45714" marB="45714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b="1" dirty="0" smtClean="0">
                          <a:solidFill>
                            <a:srgbClr val="002060"/>
                          </a:solidFill>
                        </a:rPr>
                        <a:t>0,4</a:t>
                      </a:r>
                      <a:endParaRPr lang="cs-CZ" sz="1800" b="1" dirty="0">
                        <a:solidFill>
                          <a:srgbClr val="002060"/>
                        </a:solidFill>
                      </a:endParaRPr>
                    </a:p>
                  </a:txBody>
                  <a:tcPr marL="91447" marR="91447" marT="45714" marB="45714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dirty="0" smtClean="0"/>
                        <a:t>4,8</a:t>
                      </a:r>
                      <a:endParaRPr lang="cs-CZ" sz="1800" dirty="0"/>
                    </a:p>
                  </a:txBody>
                  <a:tcPr marL="91447" marR="91447" marT="45714" marB="45714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dirty="0" smtClean="0"/>
                        <a:t>0,006</a:t>
                      </a:r>
                      <a:endParaRPr lang="cs-CZ" sz="1800" dirty="0"/>
                    </a:p>
                  </a:txBody>
                  <a:tcPr marL="91447" marR="91447" marT="45714" marB="45714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1800" b="1" dirty="0"/>
                    </a:p>
                  </a:txBody>
                  <a:tcPr marL="91447" marR="91447" marT="45714" marB="45714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419992">
                <a:tc>
                  <a:txBody>
                    <a:bodyPr/>
                    <a:lstStyle/>
                    <a:p>
                      <a:pPr algn="ctr"/>
                      <a:r>
                        <a:rPr lang="cs-CZ" sz="1800" dirty="0" smtClean="0"/>
                        <a:t>0,054</a:t>
                      </a:r>
                      <a:endParaRPr lang="cs-CZ" sz="1800" dirty="0"/>
                    </a:p>
                  </a:txBody>
                  <a:tcPr marL="91447" marR="91447" marT="45714" marB="45714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dirty="0" smtClean="0"/>
                        <a:t>0,09</a:t>
                      </a:r>
                      <a:endParaRPr lang="cs-CZ" sz="1800" dirty="0"/>
                    </a:p>
                  </a:txBody>
                  <a:tcPr marL="91447" marR="91447" marT="45714" marB="45714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b="1" dirty="0" smtClean="0">
                          <a:solidFill>
                            <a:srgbClr val="002060"/>
                          </a:solidFill>
                        </a:rPr>
                        <a:t>0,6</a:t>
                      </a:r>
                      <a:endParaRPr lang="cs-CZ" sz="1800" b="1" dirty="0">
                        <a:solidFill>
                          <a:srgbClr val="002060"/>
                        </a:solidFill>
                      </a:endParaRPr>
                    </a:p>
                  </a:txBody>
                  <a:tcPr marL="91447" marR="91447" marT="45714" marB="45714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dirty="0" smtClean="0"/>
                        <a:t>12</a:t>
                      </a:r>
                      <a:endParaRPr lang="cs-CZ" sz="1800" dirty="0"/>
                    </a:p>
                  </a:txBody>
                  <a:tcPr marL="91447" marR="91447" marT="45714" marB="45714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dirty="0" smtClean="0"/>
                        <a:t>3</a:t>
                      </a:r>
                      <a:endParaRPr lang="cs-CZ" sz="1800" dirty="0"/>
                    </a:p>
                  </a:txBody>
                  <a:tcPr marL="91447" marR="91447" marT="45714" marB="45714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1800" b="1" dirty="0"/>
                    </a:p>
                  </a:txBody>
                  <a:tcPr marL="91447" marR="91447" marT="45714" marB="45714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419991">
                <a:tc>
                  <a:txBody>
                    <a:bodyPr/>
                    <a:lstStyle/>
                    <a:p>
                      <a:pPr algn="ctr"/>
                      <a:r>
                        <a:rPr lang="cs-CZ" sz="1800" dirty="0" smtClean="0"/>
                        <a:t>0,36</a:t>
                      </a:r>
                      <a:endParaRPr lang="cs-CZ" sz="1800" dirty="0"/>
                    </a:p>
                  </a:txBody>
                  <a:tcPr marL="91447" marR="91447" marT="45714" marB="45714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dirty="0" smtClean="0"/>
                        <a:t>1,2</a:t>
                      </a:r>
                      <a:endParaRPr lang="cs-CZ" sz="1800" dirty="0"/>
                    </a:p>
                  </a:txBody>
                  <a:tcPr marL="91447" marR="91447" marT="45714" marB="45714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b="1" dirty="0" smtClean="0">
                          <a:solidFill>
                            <a:srgbClr val="002060"/>
                          </a:solidFill>
                        </a:rPr>
                        <a:t>0,3</a:t>
                      </a:r>
                      <a:endParaRPr lang="cs-CZ" sz="1800" b="1" dirty="0">
                        <a:solidFill>
                          <a:srgbClr val="002060"/>
                        </a:solidFill>
                      </a:endParaRPr>
                    </a:p>
                  </a:txBody>
                  <a:tcPr marL="91447" marR="91447" marT="45714" marB="45714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dirty="0" smtClean="0"/>
                        <a:t>12</a:t>
                      </a:r>
                      <a:endParaRPr lang="cs-CZ" sz="1800" dirty="0"/>
                    </a:p>
                  </a:txBody>
                  <a:tcPr marL="91447" marR="91447" marT="45714" marB="45714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dirty="0" smtClean="0"/>
                        <a:t>30</a:t>
                      </a:r>
                      <a:endParaRPr lang="cs-CZ" sz="1800" dirty="0"/>
                    </a:p>
                  </a:txBody>
                  <a:tcPr marL="91447" marR="91447" marT="45714" marB="45714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1800" b="1" dirty="0"/>
                    </a:p>
                  </a:txBody>
                  <a:tcPr marL="91447" marR="91447" marT="45714" marB="45714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419992">
                <a:tc>
                  <a:txBody>
                    <a:bodyPr/>
                    <a:lstStyle/>
                    <a:p>
                      <a:pPr algn="ctr"/>
                      <a:r>
                        <a:rPr lang="cs-CZ" sz="1800" dirty="0" smtClean="0"/>
                        <a:t>0,26</a:t>
                      </a:r>
                      <a:endParaRPr lang="cs-CZ" sz="1800" dirty="0"/>
                    </a:p>
                  </a:txBody>
                  <a:tcPr marL="91447" marR="91447" marT="45714" marB="45714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dirty="0" smtClean="0"/>
                        <a:t>1,3</a:t>
                      </a:r>
                      <a:endParaRPr lang="cs-CZ" sz="1800" dirty="0"/>
                    </a:p>
                  </a:txBody>
                  <a:tcPr marL="91447" marR="91447" marT="45714" marB="45714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b="1" dirty="0" smtClean="0">
                          <a:solidFill>
                            <a:srgbClr val="002060"/>
                          </a:solidFill>
                        </a:rPr>
                        <a:t>0,2</a:t>
                      </a:r>
                      <a:endParaRPr lang="cs-CZ" sz="1800" b="1" dirty="0">
                        <a:solidFill>
                          <a:srgbClr val="002060"/>
                        </a:solidFill>
                      </a:endParaRPr>
                    </a:p>
                  </a:txBody>
                  <a:tcPr marL="91447" marR="91447" marT="45714" marB="45714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dirty="0" smtClean="0"/>
                        <a:t>12</a:t>
                      </a:r>
                      <a:endParaRPr lang="cs-CZ" sz="1800" dirty="0"/>
                    </a:p>
                  </a:txBody>
                  <a:tcPr marL="91447" marR="91447" marT="45714" marB="45714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dirty="0" smtClean="0"/>
                        <a:t>300</a:t>
                      </a:r>
                      <a:endParaRPr lang="cs-CZ" sz="1800" dirty="0"/>
                    </a:p>
                  </a:txBody>
                  <a:tcPr marL="91447" marR="91447" marT="45714" marB="45714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1800" b="1" dirty="0"/>
                    </a:p>
                  </a:txBody>
                  <a:tcPr marL="91447" marR="91447" marT="45714" marB="45714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2575925">
                <a:tc gridSpan="6">
                  <a:txBody>
                    <a:bodyPr/>
                    <a:lstStyle/>
                    <a:p>
                      <a:endParaRPr lang="cs-CZ" sz="1800" dirty="0"/>
                    </a:p>
                  </a:txBody>
                  <a:tcPr marL="91447" marR="91447" marT="45714" marB="45714" horzOverflow="overflow">
                    <a:lnL w="28575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endParaRPr lang="cs-CZ" dirty="0"/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</p:spTree>
  </p:cSld>
  <p:clrMapOvr>
    <a:masterClrMapping/>
  </p:clrMapOvr>
  <p:transition>
    <p:wipe dir="d"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Zástupný symbol pro tabulku 3"/>
          <p:cNvGraphicFramePr>
            <a:graphicFrameLocks noGrp="1"/>
          </p:cNvGraphicFramePr>
          <p:nvPr>
            <p:ph type="tbl" idx="4294967295"/>
          </p:nvPr>
        </p:nvGraphicFramePr>
        <p:xfrm>
          <a:off x="1042988" y="765175"/>
          <a:ext cx="7345362" cy="5095875"/>
        </p:xfrm>
        <a:graphic>
          <a:graphicData uri="http://schemas.openxmlformats.org/drawingml/2006/table">
            <a:tbl>
              <a:tblPr/>
              <a:tblGrid>
                <a:gridCol w="847909"/>
                <a:gridCol w="847910"/>
                <a:gridCol w="847909"/>
                <a:gridCol w="847909"/>
                <a:gridCol w="847910"/>
                <a:gridCol w="847909"/>
                <a:gridCol w="2257906"/>
              </a:tblGrid>
              <a:tr h="419992">
                <a:tc>
                  <a:txBody>
                    <a:bodyPr/>
                    <a:lstStyle/>
                    <a:p>
                      <a:pPr algn="ctr"/>
                      <a:r>
                        <a:rPr lang="cs-CZ" sz="1800" dirty="0" smtClean="0"/>
                        <a:t>0,16</a:t>
                      </a:r>
                      <a:endParaRPr lang="cs-CZ" sz="1800" dirty="0"/>
                    </a:p>
                  </a:txBody>
                  <a:tcPr marL="91447" marR="91447" marT="45714" marB="45714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dirty="0" smtClean="0"/>
                        <a:t>0,04</a:t>
                      </a:r>
                      <a:endParaRPr lang="cs-CZ" sz="1800" dirty="0"/>
                    </a:p>
                  </a:txBody>
                  <a:tcPr marL="91447" marR="91447" marT="45714" marB="45714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b="1" dirty="0" smtClean="0">
                          <a:solidFill>
                            <a:srgbClr val="002060"/>
                          </a:solidFill>
                        </a:rPr>
                        <a:t>4</a:t>
                      </a:r>
                      <a:endParaRPr lang="cs-CZ" sz="1800" b="1" dirty="0">
                        <a:solidFill>
                          <a:srgbClr val="002060"/>
                        </a:solidFill>
                      </a:endParaRPr>
                    </a:p>
                  </a:txBody>
                  <a:tcPr marL="91447" marR="91447" marT="45714" marB="45714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dirty="0" smtClean="0"/>
                        <a:t>1,6</a:t>
                      </a:r>
                      <a:endParaRPr lang="cs-CZ" sz="1800" dirty="0"/>
                    </a:p>
                  </a:txBody>
                  <a:tcPr marL="91447" marR="91447" marT="45714" marB="45714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dirty="0" smtClean="0"/>
                        <a:t>0,4</a:t>
                      </a:r>
                      <a:endParaRPr lang="cs-CZ" sz="1800" dirty="0"/>
                    </a:p>
                  </a:txBody>
                  <a:tcPr marL="91447" marR="91447" marT="45714" marB="45714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b="1" dirty="0" smtClean="0">
                          <a:solidFill>
                            <a:srgbClr val="C00000"/>
                          </a:solidFill>
                        </a:rPr>
                        <a:t>4</a:t>
                      </a:r>
                      <a:endParaRPr lang="cs-CZ" sz="1800" b="1" dirty="0">
                        <a:solidFill>
                          <a:srgbClr val="C00000"/>
                        </a:solidFill>
                      </a:endParaRPr>
                    </a:p>
                  </a:txBody>
                  <a:tcPr marL="91447" marR="91447" marT="45714" marB="45714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rowSpan="6">
                  <a:txBody>
                    <a:bodyPr/>
                    <a:lstStyle/>
                    <a:p>
                      <a:endParaRPr lang="cs-CZ" sz="1800" dirty="0"/>
                    </a:p>
                  </a:txBody>
                  <a:tcPr marL="91447" marR="91447" marT="45714" marB="45714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19991">
                <a:tc>
                  <a:txBody>
                    <a:bodyPr/>
                    <a:lstStyle/>
                    <a:p>
                      <a:pPr algn="ctr"/>
                      <a:r>
                        <a:rPr lang="cs-CZ" sz="1800" dirty="0" smtClean="0"/>
                        <a:t>0,42</a:t>
                      </a:r>
                      <a:endParaRPr lang="cs-CZ" sz="1800" dirty="0"/>
                    </a:p>
                  </a:txBody>
                  <a:tcPr marL="91447" marR="91447" marT="45714" marB="45714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dirty="0" smtClean="0"/>
                        <a:t>0,07</a:t>
                      </a:r>
                      <a:endParaRPr lang="cs-CZ" sz="1800" dirty="0"/>
                    </a:p>
                  </a:txBody>
                  <a:tcPr marL="91447" marR="91447" marT="45714" marB="45714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b="1" dirty="0" smtClean="0">
                          <a:solidFill>
                            <a:srgbClr val="002060"/>
                          </a:solidFill>
                        </a:rPr>
                        <a:t>6</a:t>
                      </a:r>
                      <a:endParaRPr lang="cs-CZ" sz="1800" b="1" dirty="0">
                        <a:solidFill>
                          <a:srgbClr val="002060"/>
                        </a:solidFill>
                      </a:endParaRPr>
                    </a:p>
                  </a:txBody>
                  <a:tcPr marL="91447" marR="91447" marT="45714" marB="45714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dirty="0" smtClean="0"/>
                        <a:t>2,7</a:t>
                      </a:r>
                      <a:endParaRPr lang="cs-CZ" sz="1800" dirty="0"/>
                    </a:p>
                  </a:txBody>
                  <a:tcPr marL="91447" marR="91447" marT="45714" marB="45714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dirty="0" smtClean="0"/>
                        <a:t>0,03</a:t>
                      </a:r>
                      <a:endParaRPr lang="cs-CZ" sz="1800" dirty="0"/>
                    </a:p>
                  </a:txBody>
                  <a:tcPr marL="91447" marR="91447" marT="45714" marB="45714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b="1" dirty="0" smtClean="0">
                          <a:solidFill>
                            <a:srgbClr val="C00000"/>
                          </a:solidFill>
                        </a:rPr>
                        <a:t>90</a:t>
                      </a:r>
                      <a:endParaRPr lang="cs-CZ" sz="1800" b="1" dirty="0">
                        <a:solidFill>
                          <a:srgbClr val="C00000"/>
                        </a:solidFill>
                      </a:endParaRPr>
                    </a:p>
                  </a:txBody>
                  <a:tcPr marL="91447" marR="91447" marT="45714" marB="45714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419992">
                <a:tc>
                  <a:txBody>
                    <a:bodyPr/>
                    <a:lstStyle/>
                    <a:p>
                      <a:pPr algn="ctr"/>
                      <a:r>
                        <a:rPr lang="cs-CZ" sz="1800" dirty="0" smtClean="0"/>
                        <a:t>0,020</a:t>
                      </a:r>
                      <a:endParaRPr lang="cs-CZ" sz="1800" dirty="0"/>
                    </a:p>
                  </a:txBody>
                  <a:tcPr marL="91447" marR="91447" marT="45714" marB="45714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dirty="0" smtClean="0"/>
                        <a:t>0,05</a:t>
                      </a:r>
                      <a:endParaRPr lang="cs-CZ" sz="1800" dirty="0"/>
                    </a:p>
                  </a:txBody>
                  <a:tcPr marL="91447" marR="91447" marT="45714" marB="45714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b="1" dirty="0" smtClean="0">
                          <a:solidFill>
                            <a:srgbClr val="002060"/>
                          </a:solidFill>
                        </a:rPr>
                        <a:t>0,4</a:t>
                      </a:r>
                      <a:endParaRPr lang="cs-CZ" sz="1800" b="1" dirty="0">
                        <a:solidFill>
                          <a:srgbClr val="002060"/>
                        </a:solidFill>
                      </a:endParaRPr>
                    </a:p>
                  </a:txBody>
                  <a:tcPr marL="91447" marR="91447" marT="45714" marB="45714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dirty="0" smtClean="0"/>
                        <a:t>4,8</a:t>
                      </a:r>
                      <a:endParaRPr lang="cs-CZ" sz="1800" dirty="0"/>
                    </a:p>
                  </a:txBody>
                  <a:tcPr marL="91447" marR="91447" marT="45714" marB="45714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dirty="0" smtClean="0"/>
                        <a:t>0,006</a:t>
                      </a:r>
                      <a:endParaRPr lang="cs-CZ" sz="1800" dirty="0"/>
                    </a:p>
                  </a:txBody>
                  <a:tcPr marL="91447" marR="91447" marT="45714" marB="45714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b="1" dirty="0" smtClean="0">
                          <a:solidFill>
                            <a:srgbClr val="C00000"/>
                          </a:solidFill>
                        </a:rPr>
                        <a:t>800</a:t>
                      </a:r>
                      <a:endParaRPr lang="cs-CZ" sz="1800" b="1" dirty="0">
                        <a:solidFill>
                          <a:srgbClr val="C00000"/>
                        </a:solidFill>
                      </a:endParaRPr>
                    </a:p>
                  </a:txBody>
                  <a:tcPr marL="91447" marR="91447" marT="45714" marB="45714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419992">
                <a:tc>
                  <a:txBody>
                    <a:bodyPr/>
                    <a:lstStyle/>
                    <a:p>
                      <a:pPr algn="ctr"/>
                      <a:r>
                        <a:rPr lang="cs-CZ" sz="1800" dirty="0" smtClean="0"/>
                        <a:t>0,054</a:t>
                      </a:r>
                      <a:endParaRPr lang="cs-CZ" sz="1800" dirty="0"/>
                    </a:p>
                  </a:txBody>
                  <a:tcPr marL="91447" marR="91447" marT="45714" marB="45714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dirty="0" smtClean="0"/>
                        <a:t>0,09</a:t>
                      </a:r>
                      <a:endParaRPr lang="cs-CZ" sz="1800" dirty="0"/>
                    </a:p>
                  </a:txBody>
                  <a:tcPr marL="91447" marR="91447" marT="45714" marB="45714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b="1" dirty="0" smtClean="0">
                          <a:solidFill>
                            <a:srgbClr val="002060"/>
                          </a:solidFill>
                        </a:rPr>
                        <a:t>0,6</a:t>
                      </a:r>
                      <a:endParaRPr lang="cs-CZ" sz="1800" b="1" dirty="0">
                        <a:solidFill>
                          <a:srgbClr val="002060"/>
                        </a:solidFill>
                      </a:endParaRPr>
                    </a:p>
                  </a:txBody>
                  <a:tcPr marL="91447" marR="91447" marT="45714" marB="45714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dirty="0" smtClean="0"/>
                        <a:t>12</a:t>
                      </a:r>
                      <a:endParaRPr lang="cs-CZ" sz="1800" dirty="0"/>
                    </a:p>
                  </a:txBody>
                  <a:tcPr marL="91447" marR="91447" marT="45714" marB="45714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dirty="0" smtClean="0"/>
                        <a:t>3</a:t>
                      </a:r>
                      <a:endParaRPr lang="cs-CZ" sz="1800" dirty="0"/>
                    </a:p>
                  </a:txBody>
                  <a:tcPr marL="91447" marR="91447" marT="45714" marB="45714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b="1" dirty="0" smtClean="0">
                          <a:solidFill>
                            <a:srgbClr val="C00000"/>
                          </a:solidFill>
                        </a:rPr>
                        <a:t>4</a:t>
                      </a:r>
                      <a:endParaRPr lang="cs-CZ" sz="1800" b="1" dirty="0">
                        <a:solidFill>
                          <a:srgbClr val="C00000"/>
                        </a:solidFill>
                      </a:endParaRPr>
                    </a:p>
                  </a:txBody>
                  <a:tcPr marL="91447" marR="91447" marT="45714" marB="45714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419991">
                <a:tc>
                  <a:txBody>
                    <a:bodyPr/>
                    <a:lstStyle/>
                    <a:p>
                      <a:pPr algn="ctr"/>
                      <a:r>
                        <a:rPr lang="cs-CZ" sz="1800" dirty="0" smtClean="0"/>
                        <a:t>0,36</a:t>
                      </a:r>
                      <a:endParaRPr lang="cs-CZ" sz="1800" dirty="0"/>
                    </a:p>
                  </a:txBody>
                  <a:tcPr marL="91447" marR="91447" marT="45714" marB="45714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dirty="0" smtClean="0"/>
                        <a:t>1,2</a:t>
                      </a:r>
                      <a:endParaRPr lang="cs-CZ" sz="1800" dirty="0"/>
                    </a:p>
                  </a:txBody>
                  <a:tcPr marL="91447" marR="91447" marT="45714" marB="45714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b="1" dirty="0" smtClean="0">
                          <a:solidFill>
                            <a:srgbClr val="002060"/>
                          </a:solidFill>
                        </a:rPr>
                        <a:t>0,3</a:t>
                      </a:r>
                      <a:endParaRPr lang="cs-CZ" sz="1800" b="1" dirty="0">
                        <a:solidFill>
                          <a:srgbClr val="002060"/>
                        </a:solidFill>
                      </a:endParaRPr>
                    </a:p>
                  </a:txBody>
                  <a:tcPr marL="91447" marR="91447" marT="45714" marB="45714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dirty="0" smtClean="0"/>
                        <a:t>12</a:t>
                      </a:r>
                      <a:endParaRPr lang="cs-CZ" sz="1800" dirty="0"/>
                    </a:p>
                  </a:txBody>
                  <a:tcPr marL="91447" marR="91447" marT="45714" marB="45714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dirty="0" smtClean="0"/>
                        <a:t>30</a:t>
                      </a:r>
                      <a:endParaRPr lang="cs-CZ" sz="1800" dirty="0"/>
                    </a:p>
                  </a:txBody>
                  <a:tcPr marL="91447" marR="91447" marT="45714" marB="45714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b="1" dirty="0" smtClean="0">
                          <a:solidFill>
                            <a:srgbClr val="C00000"/>
                          </a:solidFill>
                        </a:rPr>
                        <a:t>0,4</a:t>
                      </a:r>
                      <a:endParaRPr lang="cs-CZ" sz="1800" b="1" dirty="0">
                        <a:solidFill>
                          <a:srgbClr val="C00000"/>
                        </a:solidFill>
                      </a:endParaRPr>
                    </a:p>
                  </a:txBody>
                  <a:tcPr marL="91447" marR="91447" marT="45714" marB="45714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419992">
                <a:tc>
                  <a:txBody>
                    <a:bodyPr/>
                    <a:lstStyle/>
                    <a:p>
                      <a:pPr algn="ctr"/>
                      <a:r>
                        <a:rPr lang="cs-CZ" sz="1800" dirty="0" smtClean="0"/>
                        <a:t>0,26</a:t>
                      </a:r>
                      <a:endParaRPr lang="cs-CZ" sz="1800" dirty="0"/>
                    </a:p>
                  </a:txBody>
                  <a:tcPr marL="91447" marR="91447" marT="45714" marB="45714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dirty="0" smtClean="0"/>
                        <a:t>1,3</a:t>
                      </a:r>
                      <a:endParaRPr lang="cs-CZ" sz="1800" dirty="0"/>
                    </a:p>
                  </a:txBody>
                  <a:tcPr marL="91447" marR="91447" marT="45714" marB="45714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b="1" dirty="0" smtClean="0">
                          <a:solidFill>
                            <a:srgbClr val="002060"/>
                          </a:solidFill>
                        </a:rPr>
                        <a:t>0,2</a:t>
                      </a:r>
                      <a:endParaRPr lang="cs-CZ" sz="1800" b="1" dirty="0">
                        <a:solidFill>
                          <a:srgbClr val="002060"/>
                        </a:solidFill>
                      </a:endParaRPr>
                    </a:p>
                  </a:txBody>
                  <a:tcPr marL="91447" marR="91447" marT="45714" marB="45714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dirty="0" smtClean="0"/>
                        <a:t>12</a:t>
                      </a:r>
                      <a:endParaRPr lang="cs-CZ" sz="1800" dirty="0"/>
                    </a:p>
                  </a:txBody>
                  <a:tcPr marL="91447" marR="91447" marT="45714" marB="45714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dirty="0" smtClean="0"/>
                        <a:t>300</a:t>
                      </a:r>
                      <a:endParaRPr lang="cs-CZ" sz="1800" dirty="0"/>
                    </a:p>
                  </a:txBody>
                  <a:tcPr marL="91447" marR="91447" marT="45714" marB="45714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b="1" dirty="0" smtClean="0">
                          <a:solidFill>
                            <a:srgbClr val="C00000"/>
                          </a:solidFill>
                        </a:rPr>
                        <a:t>0,04</a:t>
                      </a:r>
                      <a:endParaRPr lang="cs-CZ" sz="1800" b="1" dirty="0">
                        <a:solidFill>
                          <a:srgbClr val="C00000"/>
                        </a:solidFill>
                      </a:endParaRPr>
                    </a:p>
                  </a:txBody>
                  <a:tcPr marL="91447" marR="91447" marT="45714" marB="45714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2575925">
                <a:tc gridSpan="7">
                  <a:txBody>
                    <a:bodyPr/>
                    <a:lstStyle/>
                    <a:p>
                      <a:endParaRPr lang="cs-CZ" sz="1800" dirty="0"/>
                    </a:p>
                  </a:txBody>
                  <a:tcPr marL="91447" marR="91447" marT="45714" marB="45714" horzOverflow="overflow">
                    <a:lnL w="28575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</p:spTree>
  </p:cSld>
  <p:clrMapOvr>
    <a:masterClrMapping/>
  </p:clrMapOvr>
  <p:transition>
    <p:wipe dir="d"/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Default Design">
  <a:themeElements>
    <a:clrScheme name="Default Design 2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Default Design">
      <a:majorFont>
        <a:latin typeface="Times New Roman"/>
        <a:ea typeface=""/>
        <a:cs typeface=""/>
      </a:majorFont>
      <a:minorFont>
        <a:latin typeface="Times New Roman"/>
        <a:ea typeface=""/>
        <a:cs typeface="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Default Design 1">
        <a:dk1>
          <a:srgbClr val="000000"/>
        </a:dk1>
        <a:lt1>
          <a:srgbClr val="FFFFFF"/>
        </a:lt1>
        <a:dk2>
          <a:srgbClr val="0000FF"/>
        </a:dk2>
        <a:lt2>
          <a:srgbClr val="FFFF00"/>
        </a:lt2>
        <a:accent1>
          <a:srgbClr val="FF9900"/>
        </a:accent1>
        <a:accent2>
          <a:srgbClr val="00FFFF"/>
        </a:accent2>
        <a:accent3>
          <a:srgbClr val="AAAAFF"/>
        </a:accent3>
        <a:accent4>
          <a:srgbClr val="DADADA"/>
        </a:accent4>
        <a:accent5>
          <a:srgbClr val="FFCAAA"/>
        </a:accent5>
        <a:accent6>
          <a:srgbClr val="00E7E7"/>
        </a:accent6>
        <a:hlink>
          <a:srgbClr val="FF0000"/>
        </a:hlink>
        <a:folHlink>
          <a:srgbClr val="969696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2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00CC99"/>
        </a:accent1>
        <a:accent2>
          <a:srgbClr val="3333CC"/>
        </a:accent2>
        <a:accent3>
          <a:srgbClr val="FFFFFF"/>
        </a:accent3>
        <a:accent4>
          <a:srgbClr val="000000"/>
        </a:accent4>
        <a:accent5>
          <a:srgbClr val="AAE2CA"/>
        </a:accent5>
        <a:accent6>
          <a:srgbClr val="2D2DB9"/>
        </a:accent6>
        <a:hlink>
          <a:srgbClr val="CCCCFF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3">
        <a:dk1>
          <a:srgbClr val="000000"/>
        </a:dk1>
        <a:lt1>
          <a:srgbClr val="FFFFFF"/>
        </a:lt1>
        <a:dk2>
          <a:srgbClr val="000000"/>
        </a:dk2>
        <a:lt2>
          <a:srgbClr val="333333"/>
        </a:lt2>
        <a:accent1>
          <a:srgbClr val="DDDDDD"/>
        </a:accent1>
        <a:accent2>
          <a:srgbClr val="808080"/>
        </a:accent2>
        <a:accent3>
          <a:srgbClr val="FFFFFF"/>
        </a:accent3>
        <a:accent4>
          <a:srgbClr val="000000"/>
        </a:accent4>
        <a:accent5>
          <a:srgbClr val="EBEBEB"/>
        </a:accent5>
        <a:accent6>
          <a:srgbClr val="737373"/>
        </a:accent6>
        <a:hlink>
          <a:srgbClr val="4D4D4D"/>
        </a:hlink>
        <a:folHlink>
          <a:srgbClr val="EAEAEA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4">
        <a:dk1>
          <a:srgbClr val="000000"/>
        </a:dk1>
        <a:lt1>
          <a:srgbClr val="FFFFCC"/>
        </a:lt1>
        <a:dk2>
          <a:srgbClr val="808000"/>
        </a:dk2>
        <a:lt2>
          <a:srgbClr val="666633"/>
        </a:lt2>
        <a:accent1>
          <a:srgbClr val="339933"/>
        </a:accent1>
        <a:accent2>
          <a:srgbClr val="800000"/>
        </a:accent2>
        <a:accent3>
          <a:srgbClr val="FFFFE2"/>
        </a:accent3>
        <a:accent4>
          <a:srgbClr val="000000"/>
        </a:accent4>
        <a:accent5>
          <a:srgbClr val="ADCAAD"/>
        </a:accent5>
        <a:accent6>
          <a:srgbClr val="730000"/>
        </a:accent6>
        <a:hlink>
          <a:srgbClr val="0033CC"/>
        </a:hlink>
        <a:folHlink>
          <a:srgbClr val="FFCC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5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FFCC66"/>
        </a:accent1>
        <a:accent2>
          <a:srgbClr val="0000FF"/>
        </a:accent2>
        <a:accent3>
          <a:srgbClr val="FFFFFF"/>
        </a:accent3>
        <a:accent4>
          <a:srgbClr val="000000"/>
        </a:accent4>
        <a:accent5>
          <a:srgbClr val="FFE2B8"/>
        </a:accent5>
        <a:accent6>
          <a:srgbClr val="0000E7"/>
        </a:accent6>
        <a:hlink>
          <a:srgbClr val="CC00CC"/>
        </a:hlink>
        <a:folHlink>
          <a:srgbClr val="C0C0C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6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C0C0C0"/>
        </a:accent1>
        <a:accent2>
          <a:srgbClr val="0066FF"/>
        </a:accent2>
        <a:accent3>
          <a:srgbClr val="FFFFFF"/>
        </a:accent3>
        <a:accent4>
          <a:srgbClr val="000000"/>
        </a:accent4>
        <a:accent5>
          <a:srgbClr val="DCDCDC"/>
        </a:accent5>
        <a:accent6>
          <a:srgbClr val="005CE7"/>
        </a:accent6>
        <a:hlink>
          <a:srgbClr val="FF0000"/>
        </a:hlink>
        <a:folHlink>
          <a:srgbClr val="00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7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3399FF"/>
        </a:accent1>
        <a:accent2>
          <a:srgbClr val="99FFCC"/>
        </a:accent2>
        <a:accent3>
          <a:srgbClr val="FFFFFF"/>
        </a:accent3>
        <a:accent4>
          <a:srgbClr val="000000"/>
        </a:accent4>
        <a:accent5>
          <a:srgbClr val="ADCAFF"/>
        </a:accent5>
        <a:accent6>
          <a:srgbClr val="8AE7B9"/>
        </a:accent6>
        <a:hlink>
          <a:srgbClr val="CC00CC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294</TotalTime>
  <Words>127</Words>
  <Application>Microsoft Office PowerPoint</Application>
  <PresentationFormat>Předvádění na obrazovce (4:3)</PresentationFormat>
  <Paragraphs>105</Paragraphs>
  <Slides>6</Slides>
  <Notes>4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Default Design</vt:lpstr>
      <vt:lpstr>VY_32_INOVACE_08B_Dělení des. čísel 1B</vt:lpstr>
      <vt:lpstr>Dělení desetinných čísel 1 - B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>7 Z Š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Alena HABISONOVÁ</dc:title>
  <dc:creator>pc9</dc:creator>
  <cp:lastModifiedBy>krejza</cp:lastModifiedBy>
  <cp:revision>93</cp:revision>
  <dcterms:created xsi:type="dcterms:W3CDTF">2003-11-19T14:30:33Z</dcterms:created>
  <dcterms:modified xsi:type="dcterms:W3CDTF">2011-05-03T21:29:37Z</dcterms:modified>
</cp:coreProperties>
</file>