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74" r:id="rId2"/>
    <p:sldId id="273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90909" autoAdjust="0"/>
  </p:normalViewPr>
  <p:slideViewPr>
    <p:cSldViewPr>
      <p:cViewPr varScale="1">
        <p:scale>
          <a:sx n="47" d="100"/>
          <a:sy n="47" d="100"/>
        </p:scale>
        <p:origin x="-6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F6A74C4F-F11B-4484-BE9C-B21A7131D529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E0E96AAD-1625-4E46-86DF-BD29F0B5FD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6610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D7EFF474-CFB0-45ED-8E34-1B510ED9D542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1BE6C568-F186-404A-9B86-D3D3D8C853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82663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FAAB44CD-61F4-4062-964D-F3188C091013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5DE2BAB4-465D-4ECC-B7B8-8C9F5E0C121C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C9202A88-79DE-4429-8122-8F2406630004}" type="slidenum">
              <a:rPr lang="cs-CZ" sz="1200" smtClean="0"/>
              <a:pPr eaLnBrk="1" hangingPunct="1"/>
              <a:t>5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86B54F65-C61F-4750-B211-ADB5CEED064F}" type="slidenum">
              <a:rPr lang="cs-CZ" sz="1200" smtClean="0"/>
              <a:pPr eaLnBrk="1" hangingPunct="1"/>
              <a:t>6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2F1FB267-9793-487C-A49B-B40B736B517D}" type="slidenum">
              <a:rPr lang="cs-CZ" sz="1200" smtClean="0"/>
              <a:pPr eaLnBrk="1" hangingPunct="1"/>
              <a:t>7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CA041FD6-C93A-4982-9608-C11D807C24AD}" type="slidenum">
              <a:rPr lang="cs-CZ" sz="1200" smtClean="0"/>
              <a:pPr eaLnBrk="1" hangingPunct="1"/>
              <a:t>8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B980ED-9E1E-44DD-8CA8-9121934064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056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CB915D-8BF0-46F5-AD4D-E58A2309D8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010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817099-BEBB-46D5-A8E9-8BE2CB7280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1977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12209D-1BBB-4432-B309-164C07CF12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118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CF0F59-D793-4854-8499-8B452CB1EB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187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8A00B0-CCEE-492A-8B80-890084A9D2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062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CE09DA-E18D-4847-8CEB-B109B75028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153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4B387A-4067-4068-B39C-74A768C1E6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190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DC8AE7-2AAC-4A58-B72B-33BEC1EE83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140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EA719D-406D-4674-B717-CD7F31DF12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776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4EE2FE-20ED-4762-B203-3285B50D18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18108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8CF051-6305-4E59-9363-06C9AF71B0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2511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2F59C3-7FB1-4192-BAC7-1E4A5215D6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463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DBA7733-2B9D-493A-8B2F-0F909ED98A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VY_32_INOVACE_09_Sčítání des. čísel </a:t>
            </a:r>
            <a:br>
              <a:rPr lang="cs-CZ" sz="3200" b="1" dirty="0" smtClean="0">
                <a:latin typeface="Calibri" pitchFamily="34" charset="0"/>
                <a:cs typeface="Calibri" pitchFamily="34" charset="0"/>
              </a:rPr>
            </a:b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2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84213" y="1268413"/>
            <a:ext cx="7772400" cy="1470025"/>
          </a:xfrm>
        </p:spPr>
        <p:txBody>
          <a:bodyPr/>
          <a:lstStyle/>
          <a:p>
            <a:r>
              <a:rPr lang="cs-CZ" smtClean="0"/>
              <a:t>Sčítání desetinných čísel</a:t>
            </a:r>
            <a:br>
              <a:rPr lang="cs-CZ" smtClean="0"/>
            </a:br>
            <a:r>
              <a:rPr lang="cs-CZ" smtClean="0"/>
              <a:t>2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1476375" y="3141663"/>
            <a:ext cx="6400800" cy="1752600"/>
          </a:xfrm>
        </p:spPr>
        <p:txBody>
          <a:bodyPr/>
          <a:lstStyle/>
          <a:p>
            <a:r>
              <a:rPr lang="cs-CZ" smtClean="0"/>
              <a:t>Připrav si tabulky o 3 sloupcích </a:t>
            </a:r>
          </a:p>
          <a:p>
            <a:r>
              <a:rPr lang="cs-CZ" smtClean="0"/>
              <a:t>a 6 řádkách.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323" name="Group 107"/>
          <p:cNvGraphicFramePr>
            <a:graphicFrameLocks noGrp="1"/>
          </p:cNvGraphicFramePr>
          <p:nvPr/>
        </p:nvGraphicFramePr>
        <p:xfrm>
          <a:off x="1042988" y="765175"/>
          <a:ext cx="7345362" cy="2571750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4802187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1,98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6,47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5,674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0,123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6,73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4,185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7,25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347" name="Group 107"/>
          <p:cNvGraphicFramePr>
            <a:graphicFrameLocks noGrp="1"/>
          </p:cNvGraphicFramePr>
          <p:nvPr/>
        </p:nvGraphicFramePr>
        <p:xfrm>
          <a:off x="1042988" y="765175"/>
          <a:ext cx="7345362" cy="2571750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4802187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1,98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3,989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6,47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5,674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12,144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0,123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10,123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6,73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4,185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10,915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0,211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7,25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11,24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387" name="Group 123"/>
          <p:cNvGraphicFramePr>
            <a:graphicFrameLocks noGrp="1"/>
          </p:cNvGraphicFramePr>
          <p:nvPr/>
        </p:nvGraphicFramePr>
        <p:xfrm>
          <a:off x="1042988" y="765175"/>
          <a:ext cx="7345362" cy="2571750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2259012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1,98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3,989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2,048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6,47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5,674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12,144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4,33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3,44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0,123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10,123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6,73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4,185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10,915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0,211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9,08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7,25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11,24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26,17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17,26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411" name="Group 123"/>
          <p:cNvGraphicFramePr>
            <a:graphicFrameLocks noGrp="1"/>
          </p:cNvGraphicFramePr>
          <p:nvPr/>
        </p:nvGraphicFramePr>
        <p:xfrm>
          <a:off x="1042988" y="765175"/>
          <a:ext cx="7345362" cy="2571750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2259012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1,98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3,989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2,048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7,748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6,47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5,674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12,144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4,33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3,44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7,77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0,123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10,123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1,063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6,73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4,185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10,915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16,18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0,211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9,08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17,17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7,25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11,24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26,17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17,26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43,43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447" name="Group 135"/>
          <p:cNvGraphicFramePr>
            <a:graphicFrameLocks noGrp="1"/>
          </p:cNvGraphicFramePr>
          <p:nvPr/>
        </p:nvGraphicFramePr>
        <p:xfrm>
          <a:off x="1042988" y="765175"/>
          <a:ext cx="7345362" cy="2571750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1,98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3,989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2,048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7,748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6,47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5,674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12,144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4,33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3,44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7,77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8,58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0,123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10,123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1,063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53,42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42,53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6,73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4,185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10,915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16,18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43,21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12,34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0,211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9,08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17,17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6,77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7,25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11,24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26,17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17,26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43,43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10,1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2571750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1,98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3,989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2,048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7,748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2228B"/>
                          </a:solidFill>
                          <a:effectLst/>
                          <a:latin typeface="Times New Roman" charset="0"/>
                        </a:rPr>
                        <a:t>14,3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6,47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5,674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12,144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4,33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3,44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7,77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8,58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5,85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2228B"/>
                          </a:solidFill>
                          <a:effectLst/>
                          <a:latin typeface="Times New Roman" charset="0"/>
                        </a:rPr>
                        <a:t>14,43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0,123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10,123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1,063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53,42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42,53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2228B"/>
                          </a:solidFill>
                          <a:effectLst/>
                          <a:latin typeface="Times New Roman" charset="0"/>
                        </a:rPr>
                        <a:t>95,95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6,73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4,185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10,915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16,18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43,21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12,34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2228B"/>
                          </a:solidFill>
                          <a:effectLst/>
                          <a:latin typeface="Times New Roman" charset="0"/>
                        </a:rPr>
                        <a:t>55,55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0,211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9,08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8,09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17,17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7,6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6,77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2228B"/>
                          </a:solidFill>
                          <a:effectLst/>
                          <a:latin typeface="Times New Roman" charset="0"/>
                        </a:rPr>
                        <a:t>14,37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7,25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3,99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charset="0"/>
                        </a:rPr>
                        <a:t>11,24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26,17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17,26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Times New Roman" charset="0"/>
                        </a:rPr>
                        <a:t>43,43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10,1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2228B"/>
                          </a:solidFill>
                          <a:effectLst/>
                          <a:latin typeface="Times New Roman" charset="0"/>
                        </a:rPr>
                        <a:t>111,1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236</Words>
  <Application>Microsoft Office PowerPoint</Application>
  <PresentationFormat>Předvádění na obrazovce (4:3)</PresentationFormat>
  <Paragraphs>215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Default Design</vt:lpstr>
      <vt:lpstr>VY_32_INOVACE_09_Sčítání des. čísel  2</vt:lpstr>
      <vt:lpstr>Sčítání desetinných čísel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83</cp:revision>
  <dcterms:created xsi:type="dcterms:W3CDTF">2003-11-19T14:30:33Z</dcterms:created>
  <dcterms:modified xsi:type="dcterms:W3CDTF">2011-05-03T21:30:20Z</dcterms:modified>
</cp:coreProperties>
</file>