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5"/>
  </p:notesMasterIdLst>
  <p:sldIdLst>
    <p:sldId id="294" r:id="rId2"/>
    <p:sldId id="295" r:id="rId3"/>
    <p:sldId id="258" r:id="rId4"/>
    <p:sldId id="263" r:id="rId5"/>
    <p:sldId id="266" r:id="rId6"/>
    <p:sldId id="267" r:id="rId7"/>
    <p:sldId id="269" r:id="rId8"/>
    <p:sldId id="270" r:id="rId9"/>
    <p:sldId id="271" r:id="rId10"/>
    <p:sldId id="272" r:id="rId11"/>
    <p:sldId id="273" r:id="rId12"/>
    <p:sldId id="274" r:id="rId13"/>
    <p:sldId id="275" r:id="rId14"/>
    <p:sldId id="276" r:id="rId15"/>
    <p:sldId id="277" r:id="rId16"/>
    <p:sldId id="278" r:id="rId17"/>
    <p:sldId id="279" r:id="rId18"/>
    <p:sldId id="280" r:id="rId19"/>
    <p:sldId id="281" r:id="rId20"/>
    <p:sldId id="282" r:id="rId21"/>
    <p:sldId id="283" r:id="rId22"/>
    <p:sldId id="284" r:id="rId23"/>
    <p:sldId id="285" r:id="rId24"/>
    <p:sldId id="286" r:id="rId25"/>
    <p:sldId id="287" r:id="rId26"/>
    <p:sldId id="288" r:id="rId27"/>
    <p:sldId id="289" r:id="rId28"/>
    <p:sldId id="290" r:id="rId29"/>
    <p:sldId id="291" r:id="rId30"/>
    <p:sldId id="292" r:id="rId31"/>
    <p:sldId id="293" r:id="rId32"/>
    <p:sldId id="268" r:id="rId33"/>
    <p:sldId id="265" r:id="rId3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A0033E-7B56-43AC-982F-03C519168688}" type="datetimeFigureOut">
              <a:rPr lang="cs-CZ" smtClean="0"/>
              <a:t>25.7.2012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235B9E-9983-4A26-8515-A5FA209869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87167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1B4D88-6E14-429C-9295-06959038FCE5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54464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543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70022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04195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27747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51829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5403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53614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56023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1225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7249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2209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A08FCB-8F9C-4876-AF8E-6E0F9C0A6157}" type="datetimeFigureOut">
              <a:rPr lang="cs-CZ" smtClean="0"/>
              <a:t>25.7.2012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07308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13" Type="http://schemas.openxmlformats.org/officeDocument/2006/relationships/slide" Target="slide14.xml"/><Relationship Id="rId18" Type="http://schemas.openxmlformats.org/officeDocument/2006/relationships/slide" Target="slide19.xml"/><Relationship Id="rId26" Type="http://schemas.openxmlformats.org/officeDocument/2006/relationships/slide" Target="slide28.xml"/><Relationship Id="rId3" Type="http://schemas.openxmlformats.org/officeDocument/2006/relationships/slide" Target="slide5.xml"/><Relationship Id="rId21" Type="http://schemas.openxmlformats.org/officeDocument/2006/relationships/slide" Target="slide22.xml"/><Relationship Id="rId7" Type="http://schemas.openxmlformats.org/officeDocument/2006/relationships/slide" Target="slide7.xml"/><Relationship Id="rId12" Type="http://schemas.openxmlformats.org/officeDocument/2006/relationships/slide" Target="slide13.xml"/><Relationship Id="rId17" Type="http://schemas.openxmlformats.org/officeDocument/2006/relationships/slide" Target="slide18.xml"/><Relationship Id="rId25" Type="http://schemas.openxmlformats.org/officeDocument/2006/relationships/slide" Target="slide27.xml"/><Relationship Id="rId2" Type="http://schemas.openxmlformats.org/officeDocument/2006/relationships/notesSlide" Target="../notesSlides/notesSlide1.xml"/><Relationship Id="rId16" Type="http://schemas.openxmlformats.org/officeDocument/2006/relationships/slide" Target="slide17.xml"/><Relationship Id="rId20" Type="http://schemas.openxmlformats.org/officeDocument/2006/relationships/slide" Target="slide21.xml"/><Relationship Id="rId29" Type="http://schemas.openxmlformats.org/officeDocument/2006/relationships/slide" Target="slide31.xml"/><Relationship Id="rId1" Type="http://schemas.openxmlformats.org/officeDocument/2006/relationships/slideLayout" Target="../slideLayouts/slideLayout1.xml"/><Relationship Id="rId6" Type="http://schemas.openxmlformats.org/officeDocument/2006/relationships/slide" Target="slide8.xml"/><Relationship Id="rId11" Type="http://schemas.openxmlformats.org/officeDocument/2006/relationships/slide" Target="slide12.xml"/><Relationship Id="rId24" Type="http://schemas.openxmlformats.org/officeDocument/2006/relationships/slide" Target="slide26.xml"/><Relationship Id="rId5" Type="http://schemas.openxmlformats.org/officeDocument/2006/relationships/slide" Target="slide6.xml"/><Relationship Id="rId15" Type="http://schemas.openxmlformats.org/officeDocument/2006/relationships/slide" Target="slide16.xml"/><Relationship Id="rId23" Type="http://schemas.openxmlformats.org/officeDocument/2006/relationships/slide" Target="slide24.xml"/><Relationship Id="rId28" Type="http://schemas.openxmlformats.org/officeDocument/2006/relationships/slide" Target="slide30.xml"/><Relationship Id="rId10" Type="http://schemas.openxmlformats.org/officeDocument/2006/relationships/slide" Target="slide10.xml"/><Relationship Id="rId19" Type="http://schemas.openxmlformats.org/officeDocument/2006/relationships/slide" Target="slide20.xml"/><Relationship Id="rId4" Type="http://schemas.openxmlformats.org/officeDocument/2006/relationships/slide" Target="slide4.xml"/><Relationship Id="rId9" Type="http://schemas.openxmlformats.org/officeDocument/2006/relationships/slide" Target="slide11.xml"/><Relationship Id="rId14" Type="http://schemas.openxmlformats.org/officeDocument/2006/relationships/slide" Target="slide15.xml"/><Relationship Id="rId22" Type="http://schemas.openxmlformats.org/officeDocument/2006/relationships/slide" Target="slide23.xml"/><Relationship Id="rId27" Type="http://schemas.openxmlformats.org/officeDocument/2006/relationships/slide" Target="slide29.xml"/><Relationship Id="rId30" Type="http://schemas.openxmlformats.org/officeDocument/2006/relationships/slide" Target="slide2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/index.php?title=Dopravn%C3%AD_zna%C4%8Den%C3%AD_v_%C4%8Cesku&amp;oldid=7906188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5334334"/>
              </p:ext>
            </p:extLst>
          </p:nvPr>
        </p:nvGraphicFramePr>
        <p:xfrm>
          <a:off x="1403648" y="1340768"/>
          <a:ext cx="6480720" cy="405675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Pyramida – dopravní</a:t>
                      </a:r>
                      <a:r>
                        <a:rPr lang="cs-CZ" baseline="0" dirty="0" smtClean="0"/>
                        <a:t> značky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05/2012</a:t>
                      </a:r>
                    </a:p>
                    <a:p>
                      <a:r>
                        <a:rPr lang="cs-CZ" dirty="0" smtClean="0"/>
                        <a:t>06/2012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Dopravní</a:t>
                      </a:r>
                      <a:r>
                        <a:rPr lang="cs-CZ" baseline="0" dirty="0" smtClean="0"/>
                        <a:t> výchova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1044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052736"/>
            <a:ext cx="763284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endParaRPr lang="cs-CZ" dirty="0"/>
          </a:p>
          <a:p>
            <a:r>
              <a:rPr lang="cs-CZ" dirty="0" smtClean="0"/>
              <a:t>Materiál je určen k upevnění znalosti dopravních značek.  Formou soutěže na motivy televizního pořadu AZ kvíz si žáci interaktivní formou ověří své znalosti. Soutěž je určena pro žáky 3. ročníku.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Pokyny:</a:t>
            </a:r>
          </a:p>
          <a:p>
            <a:endParaRPr lang="cs-CZ" dirty="0" smtClean="0"/>
          </a:p>
          <a:p>
            <a:r>
              <a:rPr lang="cs-CZ" dirty="0" smtClean="0"/>
              <a:t>Žáci si vybírají otázky podle principu hry AZ kvíz, k zobrazení otázky je nutné kliknout na žlutou část.  Zpět na úvodní pyramidu se dostaneme kliknutím na ikonu vpravo dole. Žáci jsou rozděleni na dvě skupiny – červené a zelené. Kliknutím na příslušnou barvu uvnitř kružnice se žlutá část zabarví a tím skupina dané políčko získává. Správné odpovědi jsou dle znění vyhlášky č. 30/2011 Sb.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4026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Prstenec 55">
            <a:hlinkClick r:id="rId3" action="ppaction://hlinksldjump"/>
          </p:cNvPr>
          <p:cNvSpPr/>
          <p:nvPr/>
        </p:nvSpPr>
        <p:spPr>
          <a:xfrm>
            <a:off x="3588001" y="989454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2" name="Vývojový diagram: zpoždění 61"/>
          <p:cNvSpPr/>
          <p:nvPr/>
        </p:nvSpPr>
        <p:spPr>
          <a:xfrm>
            <a:off x="4138843" y="1317352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Vývojový diagram: zpoždění 62"/>
          <p:cNvSpPr/>
          <p:nvPr/>
        </p:nvSpPr>
        <p:spPr>
          <a:xfrm flipH="1">
            <a:off x="3865748" y="1313490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Prstenec 66">
            <a:hlinkClick r:id="rId4" action="ppaction://hlinksldjump"/>
          </p:cNvPr>
          <p:cNvSpPr/>
          <p:nvPr/>
        </p:nvSpPr>
        <p:spPr>
          <a:xfrm>
            <a:off x="4142625" y="125359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8" name="Vývojový diagram: zpoždění 67"/>
          <p:cNvSpPr/>
          <p:nvPr/>
        </p:nvSpPr>
        <p:spPr>
          <a:xfrm>
            <a:off x="4680927" y="449394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Vývojový diagram: zpoždění 68"/>
          <p:cNvSpPr/>
          <p:nvPr/>
        </p:nvSpPr>
        <p:spPr>
          <a:xfrm flipH="1">
            <a:off x="4428048" y="449394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Prstenec 73">
            <a:hlinkClick r:id="rId5" action="ppaction://hlinksldjump"/>
          </p:cNvPr>
          <p:cNvSpPr/>
          <p:nvPr/>
        </p:nvSpPr>
        <p:spPr>
          <a:xfrm>
            <a:off x="4680927" y="989455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5" name="Vývojový diagram: zpoždění 74"/>
          <p:cNvSpPr/>
          <p:nvPr/>
        </p:nvSpPr>
        <p:spPr>
          <a:xfrm>
            <a:off x="5219229" y="1313490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Vývojový diagram: zpoždění 75"/>
          <p:cNvSpPr/>
          <p:nvPr/>
        </p:nvSpPr>
        <p:spPr>
          <a:xfrm flipH="1">
            <a:off x="4966350" y="1313490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Prstenec 76">
            <a:hlinkClick r:id="rId6" action="ppaction://hlinksldjump"/>
          </p:cNvPr>
          <p:cNvSpPr/>
          <p:nvPr/>
        </p:nvSpPr>
        <p:spPr>
          <a:xfrm>
            <a:off x="4142732" y="1853551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8" name="Vývojový diagram: zpoždění 77"/>
          <p:cNvSpPr/>
          <p:nvPr/>
        </p:nvSpPr>
        <p:spPr>
          <a:xfrm>
            <a:off x="4681034" y="2177586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Vývojový diagram: zpoždění 78"/>
          <p:cNvSpPr/>
          <p:nvPr/>
        </p:nvSpPr>
        <p:spPr>
          <a:xfrm flipH="1">
            <a:off x="4428155" y="2177586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Prstenec 79">
            <a:hlinkClick r:id="rId7" action="ppaction://hlinksldjump"/>
          </p:cNvPr>
          <p:cNvSpPr/>
          <p:nvPr/>
        </p:nvSpPr>
        <p:spPr>
          <a:xfrm>
            <a:off x="3066127" y="1865389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1" name="Vývojový diagram: zpoždění 80"/>
          <p:cNvSpPr/>
          <p:nvPr/>
        </p:nvSpPr>
        <p:spPr>
          <a:xfrm>
            <a:off x="3604429" y="2189424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Vývojový diagram: zpoždění 81"/>
          <p:cNvSpPr/>
          <p:nvPr/>
        </p:nvSpPr>
        <p:spPr>
          <a:xfrm flipH="1">
            <a:off x="3351550" y="2189424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Prstenec 82">
            <a:hlinkClick r:id="rId8" action="ppaction://hlinksldjump"/>
          </p:cNvPr>
          <p:cNvSpPr/>
          <p:nvPr/>
        </p:nvSpPr>
        <p:spPr>
          <a:xfrm>
            <a:off x="5219391" y="1853550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4" name="Vývojový diagram: zpoždění 83"/>
          <p:cNvSpPr/>
          <p:nvPr/>
        </p:nvSpPr>
        <p:spPr>
          <a:xfrm>
            <a:off x="5757639" y="2189424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Vývojový diagram: zpoždění 84"/>
          <p:cNvSpPr/>
          <p:nvPr/>
        </p:nvSpPr>
        <p:spPr>
          <a:xfrm flipH="1">
            <a:off x="5504760" y="2189424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Prstenec 85">
            <a:hlinkClick r:id="rId9" action="ppaction://hlinksldjump"/>
          </p:cNvPr>
          <p:cNvSpPr/>
          <p:nvPr/>
        </p:nvSpPr>
        <p:spPr>
          <a:xfrm>
            <a:off x="3596818" y="2729484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7" name="Vývojový diagram: zpoždění 86"/>
          <p:cNvSpPr/>
          <p:nvPr/>
        </p:nvSpPr>
        <p:spPr>
          <a:xfrm>
            <a:off x="4145787" y="3041682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Vývojový diagram: zpoždění 87"/>
          <p:cNvSpPr/>
          <p:nvPr/>
        </p:nvSpPr>
        <p:spPr>
          <a:xfrm flipH="1">
            <a:off x="3892908" y="3041682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Prstenec 88">
            <a:hlinkClick r:id="rId10" action="ppaction://hlinksldjump"/>
          </p:cNvPr>
          <p:cNvSpPr/>
          <p:nvPr/>
        </p:nvSpPr>
        <p:spPr>
          <a:xfrm>
            <a:off x="2562869" y="2729485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0" name="Vývojový diagram: zpoždění 89"/>
          <p:cNvSpPr/>
          <p:nvPr/>
        </p:nvSpPr>
        <p:spPr>
          <a:xfrm>
            <a:off x="3101171" y="3053520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Vývojový diagram: zpoždění 90"/>
          <p:cNvSpPr/>
          <p:nvPr/>
        </p:nvSpPr>
        <p:spPr>
          <a:xfrm flipH="1">
            <a:off x="2848292" y="3053520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Prstenec 91">
            <a:hlinkClick r:id="rId11" action="ppaction://hlinksldjump"/>
          </p:cNvPr>
          <p:cNvSpPr/>
          <p:nvPr/>
        </p:nvSpPr>
        <p:spPr>
          <a:xfrm>
            <a:off x="4664606" y="2741323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3" name="Vývojový diagram: zpoždění 92"/>
          <p:cNvSpPr/>
          <p:nvPr/>
        </p:nvSpPr>
        <p:spPr>
          <a:xfrm>
            <a:off x="5202908" y="3065358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Vývojový diagram: zpoždění 93"/>
          <p:cNvSpPr/>
          <p:nvPr/>
        </p:nvSpPr>
        <p:spPr>
          <a:xfrm flipH="1">
            <a:off x="4950029" y="3065358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Prstenec 94">
            <a:hlinkClick r:id="rId12" action="ppaction://hlinksldjump"/>
          </p:cNvPr>
          <p:cNvSpPr/>
          <p:nvPr/>
        </p:nvSpPr>
        <p:spPr>
          <a:xfrm>
            <a:off x="5732276" y="2718142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6" name="Vývojový diagram: zpoždění 95"/>
          <p:cNvSpPr/>
          <p:nvPr/>
        </p:nvSpPr>
        <p:spPr>
          <a:xfrm>
            <a:off x="6285503" y="3053519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Vývojový diagram: zpoždění 96"/>
          <p:cNvSpPr/>
          <p:nvPr/>
        </p:nvSpPr>
        <p:spPr>
          <a:xfrm flipH="1">
            <a:off x="6041824" y="3053520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Prstenec 97">
            <a:hlinkClick r:id="rId13" action="ppaction://hlinksldjump"/>
          </p:cNvPr>
          <p:cNvSpPr/>
          <p:nvPr/>
        </p:nvSpPr>
        <p:spPr>
          <a:xfrm>
            <a:off x="2024566" y="3616787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9" name="Vývojový diagram: zpoždění 98"/>
          <p:cNvSpPr/>
          <p:nvPr/>
        </p:nvSpPr>
        <p:spPr>
          <a:xfrm>
            <a:off x="2562868" y="3940822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Vývojový diagram: zpoždění 99"/>
          <p:cNvSpPr/>
          <p:nvPr/>
        </p:nvSpPr>
        <p:spPr>
          <a:xfrm flipH="1">
            <a:off x="2309989" y="3940822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Prstenec 100">
            <a:hlinkClick r:id="rId14" action="ppaction://hlinksldjump"/>
          </p:cNvPr>
          <p:cNvSpPr/>
          <p:nvPr/>
        </p:nvSpPr>
        <p:spPr>
          <a:xfrm>
            <a:off x="3075888" y="3617257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2" name="Vývojový diagram: zpoždění 101"/>
          <p:cNvSpPr/>
          <p:nvPr/>
        </p:nvSpPr>
        <p:spPr>
          <a:xfrm>
            <a:off x="3620054" y="3952660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Vývojový diagram: zpoždění 102"/>
          <p:cNvSpPr/>
          <p:nvPr/>
        </p:nvSpPr>
        <p:spPr>
          <a:xfrm flipH="1">
            <a:off x="3351552" y="3952660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Prstenec 103">
            <a:hlinkClick r:id="rId15" action="ppaction://hlinksldjump"/>
          </p:cNvPr>
          <p:cNvSpPr/>
          <p:nvPr/>
        </p:nvSpPr>
        <p:spPr>
          <a:xfrm>
            <a:off x="4167460" y="3616787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5" name="Vývojový diagram: zpoždění 104"/>
          <p:cNvSpPr/>
          <p:nvPr/>
        </p:nvSpPr>
        <p:spPr>
          <a:xfrm>
            <a:off x="4705762" y="3940822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Vývojový diagram: zpoždění 105"/>
          <p:cNvSpPr/>
          <p:nvPr/>
        </p:nvSpPr>
        <p:spPr>
          <a:xfrm flipH="1">
            <a:off x="4452883" y="3940822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Prstenec 106">
            <a:hlinkClick r:id="rId16" action="ppaction://hlinksldjump"/>
          </p:cNvPr>
          <p:cNvSpPr/>
          <p:nvPr/>
        </p:nvSpPr>
        <p:spPr>
          <a:xfrm>
            <a:off x="5219337" y="3628625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8" name="Vývojový diagram: zpoždění 107"/>
          <p:cNvSpPr/>
          <p:nvPr/>
        </p:nvSpPr>
        <p:spPr>
          <a:xfrm>
            <a:off x="5757639" y="3952660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Vývojový diagram: zpoždění 108"/>
          <p:cNvSpPr/>
          <p:nvPr/>
        </p:nvSpPr>
        <p:spPr>
          <a:xfrm flipH="1">
            <a:off x="5504760" y="3952660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Prstenec 109">
            <a:hlinkClick r:id="rId17" action="ppaction://hlinksldjump"/>
          </p:cNvPr>
          <p:cNvSpPr/>
          <p:nvPr/>
        </p:nvSpPr>
        <p:spPr>
          <a:xfrm>
            <a:off x="6294701" y="3605419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1" name="Vývojový diagram: zpoždění 110"/>
          <p:cNvSpPr/>
          <p:nvPr/>
        </p:nvSpPr>
        <p:spPr>
          <a:xfrm>
            <a:off x="6833003" y="3929454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Vývojový diagram: zpoždění 111"/>
          <p:cNvSpPr/>
          <p:nvPr/>
        </p:nvSpPr>
        <p:spPr>
          <a:xfrm flipH="1">
            <a:off x="6580124" y="3929454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Prstenec 112">
            <a:hlinkClick r:id="rId18" action="ppaction://hlinksldjump"/>
          </p:cNvPr>
          <p:cNvSpPr/>
          <p:nvPr/>
        </p:nvSpPr>
        <p:spPr>
          <a:xfrm>
            <a:off x="1547024" y="4517847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4" name="Vývojový diagram: zpoždění 113"/>
          <p:cNvSpPr/>
          <p:nvPr/>
        </p:nvSpPr>
        <p:spPr>
          <a:xfrm>
            <a:off x="2085326" y="4841882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5" name="Vývojový diagram: zpoždění 114"/>
          <p:cNvSpPr/>
          <p:nvPr/>
        </p:nvSpPr>
        <p:spPr>
          <a:xfrm flipH="1">
            <a:off x="1832449" y="4841882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6" name="Prstenec 115">
            <a:hlinkClick r:id="rId19" action="ppaction://hlinksldjump"/>
          </p:cNvPr>
          <p:cNvSpPr/>
          <p:nvPr/>
        </p:nvSpPr>
        <p:spPr>
          <a:xfrm>
            <a:off x="2604651" y="4517847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7" name="Vývojový diagram: zpoždění 116"/>
          <p:cNvSpPr/>
          <p:nvPr/>
        </p:nvSpPr>
        <p:spPr>
          <a:xfrm>
            <a:off x="3142953" y="4841882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8" name="Vývojový diagram: zpoždění 117"/>
          <p:cNvSpPr/>
          <p:nvPr/>
        </p:nvSpPr>
        <p:spPr>
          <a:xfrm flipH="1">
            <a:off x="2890074" y="4841882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Prstenec 118">
            <a:hlinkClick r:id="rId20" action="ppaction://hlinksldjump"/>
          </p:cNvPr>
          <p:cNvSpPr/>
          <p:nvPr/>
        </p:nvSpPr>
        <p:spPr>
          <a:xfrm>
            <a:off x="3640517" y="4517108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0" name="Vývojový diagram: zpoždění 119"/>
          <p:cNvSpPr/>
          <p:nvPr/>
        </p:nvSpPr>
        <p:spPr>
          <a:xfrm>
            <a:off x="4178819" y="4829304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Vývojový diagram: zpoždění 120"/>
          <p:cNvSpPr/>
          <p:nvPr/>
        </p:nvSpPr>
        <p:spPr>
          <a:xfrm flipH="1">
            <a:off x="3925942" y="4829304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" name="Prstenec 121">
            <a:hlinkClick r:id="rId21" action="ppaction://hlinksldjump"/>
          </p:cNvPr>
          <p:cNvSpPr/>
          <p:nvPr/>
        </p:nvSpPr>
        <p:spPr>
          <a:xfrm>
            <a:off x="4705762" y="4541523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3" name="Vývojový diagram: zpoždění 122"/>
          <p:cNvSpPr/>
          <p:nvPr/>
        </p:nvSpPr>
        <p:spPr>
          <a:xfrm>
            <a:off x="5244062" y="4853720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4" name="Vývojový diagram: zpoždění 123"/>
          <p:cNvSpPr/>
          <p:nvPr/>
        </p:nvSpPr>
        <p:spPr>
          <a:xfrm flipH="1">
            <a:off x="4991183" y="4853720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5" name="Prstenec 124">
            <a:hlinkClick r:id="rId22" action="ppaction://hlinksldjump"/>
          </p:cNvPr>
          <p:cNvSpPr/>
          <p:nvPr/>
        </p:nvSpPr>
        <p:spPr>
          <a:xfrm>
            <a:off x="5782365" y="4517847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6" name="Vývojový diagram: zpoždění 125"/>
          <p:cNvSpPr/>
          <p:nvPr/>
        </p:nvSpPr>
        <p:spPr>
          <a:xfrm>
            <a:off x="6320667" y="4841882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7" name="Vývojový diagram: zpoždění 126"/>
          <p:cNvSpPr/>
          <p:nvPr/>
        </p:nvSpPr>
        <p:spPr>
          <a:xfrm flipH="1">
            <a:off x="6067788" y="4841882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8" name="Prstenec 127">
            <a:hlinkClick r:id="rId23" action="ppaction://hlinksldjump"/>
          </p:cNvPr>
          <p:cNvSpPr/>
          <p:nvPr/>
        </p:nvSpPr>
        <p:spPr>
          <a:xfrm>
            <a:off x="6833003" y="4517109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9" name="Vývojový diagram: zpoždění 128"/>
          <p:cNvSpPr/>
          <p:nvPr/>
        </p:nvSpPr>
        <p:spPr>
          <a:xfrm>
            <a:off x="7371305" y="4841144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0" name="Vývojový diagram: zpoždění 129"/>
          <p:cNvSpPr/>
          <p:nvPr/>
        </p:nvSpPr>
        <p:spPr>
          <a:xfrm flipH="1">
            <a:off x="7118426" y="4841144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1" name="Prstenec 130">
            <a:hlinkClick r:id="rId24" action="ppaction://hlinksldjump"/>
          </p:cNvPr>
          <p:cNvSpPr/>
          <p:nvPr/>
        </p:nvSpPr>
        <p:spPr>
          <a:xfrm>
            <a:off x="2066346" y="5373216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2" name="Vývojový diagram: zpoždění 131"/>
          <p:cNvSpPr/>
          <p:nvPr/>
        </p:nvSpPr>
        <p:spPr>
          <a:xfrm>
            <a:off x="2604648" y="5697251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" name="Vývojový diagram: zpoždění 132"/>
          <p:cNvSpPr/>
          <p:nvPr/>
        </p:nvSpPr>
        <p:spPr>
          <a:xfrm flipH="1">
            <a:off x="2351769" y="5697251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4" name="Prstenec 133">
            <a:hlinkClick r:id="rId25" action="ppaction://hlinksldjump"/>
          </p:cNvPr>
          <p:cNvSpPr/>
          <p:nvPr/>
        </p:nvSpPr>
        <p:spPr>
          <a:xfrm>
            <a:off x="3133645" y="5412632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5" name="Vývojový diagram: zpoždění 134"/>
          <p:cNvSpPr/>
          <p:nvPr/>
        </p:nvSpPr>
        <p:spPr>
          <a:xfrm>
            <a:off x="3681253" y="5709089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6" name="Vývojový diagram: zpoždění 135"/>
          <p:cNvSpPr/>
          <p:nvPr/>
        </p:nvSpPr>
        <p:spPr>
          <a:xfrm flipH="1">
            <a:off x="3428374" y="5709089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7" name="Prstenec 136">
            <a:hlinkClick r:id="rId26" action="ppaction://hlinksldjump"/>
          </p:cNvPr>
          <p:cNvSpPr/>
          <p:nvPr/>
        </p:nvSpPr>
        <p:spPr>
          <a:xfrm>
            <a:off x="4198393" y="5400794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8" name="Vývojový diagram: zpoždění 137"/>
          <p:cNvSpPr/>
          <p:nvPr/>
        </p:nvSpPr>
        <p:spPr>
          <a:xfrm>
            <a:off x="4736695" y="5724829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9" name="Vývojový diagram: zpoždění 138"/>
          <p:cNvSpPr/>
          <p:nvPr/>
        </p:nvSpPr>
        <p:spPr>
          <a:xfrm flipH="1">
            <a:off x="4483816" y="5724829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0" name="Prstenec 139">
            <a:hlinkClick r:id="rId27" action="ppaction://hlinksldjump"/>
          </p:cNvPr>
          <p:cNvSpPr/>
          <p:nvPr/>
        </p:nvSpPr>
        <p:spPr>
          <a:xfrm>
            <a:off x="5278823" y="5429981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1" name="Vývojový diagram: zpoždění 140"/>
          <p:cNvSpPr/>
          <p:nvPr/>
        </p:nvSpPr>
        <p:spPr>
          <a:xfrm>
            <a:off x="5817125" y="5754016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2" name="Vývojový diagram: zpoždění 141"/>
          <p:cNvSpPr/>
          <p:nvPr/>
        </p:nvSpPr>
        <p:spPr>
          <a:xfrm flipH="1">
            <a:off x="5564246" y="5754016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3" name="Prstenec 142">
            <a:hlinkClick r:id="rId28" action="ppaction://hlinksldjump"/>
          </p:cNvPr>
          <p:cNvSpPr/>
          <p:nvPr/>
        </p:nvSpPr>
        <p:spPr>
          <a:xfrm>
            <a:off x="6320667" y="5429297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4" name="Vývojový diagram: zpoždění 143"/>
          <p:cNvSpPr/>
          <p:nvPr/>
        </p:nvSpPr>
        <p:spPr>
          <a:xfrm>
            <a:off x="6858969" y="5753332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5" name="Vývojový diagram: zpoždění 144"/>
          <p:cNvSpPr/>
          <p:nvPr/>
        </p:nvSpPr>
        <p:spPr>
          <a:xfrm flipH="1">
            <a:off x="6606090" y="5753332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6" name="Prstenec 145">
            <a:hlinkClick r:id="rId29" action="ppaction://hlinksldjump"/>
          </p:cNvPr>
          <p:cNvSpPr/>
          <p:nvPr/>
        </p:nvSpPr>
        <p:spPr>
          <a:xfrm>
            <a:off x="7397272" y="5412632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7" name="Vývojový diagram: zpoždění 146"/>
          <p:cNvSpPr/>
          <p:nvPr/>
        </p:nvSpPr>
        <p:spPr>
          <a:xfrm>
            <a:off x="7935574" y="5736667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8" name="Vývojový diagram: zpoždění 147"/>
          <p:cNvSpPr/>
          <p:nvPr/>
        </p:nvSpPr>
        <p:spPr>
          <a:xfrm flipH="1">
            <a:off x="7682695" y="5736667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9" name="Prstenec 148">
            <a:hlinkClick r:id="rId30" action="ppaction://hlinksldjump"/>
          </p:cNvPr>
          <p:cNvSpPr/>
          <p:nvPr/>
        </p:nvSpPr>
        <p:spPr>
          <a:xfrm>
            <a:off x="1008721" y="5429296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0" name="Vývojový diagram: zpoždění 149"/>
          <p:cNvSpPr/>
          <p:nvPr/>
        </p:nvSpPr>
        <p:spPr>
          <a:xfrm>
            <a:off x="1547023" y="5753331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1" name="Vývojový diagram: zpoždění 150"/>
          <p:cNvSpPr/>
          <p:nvPr/>
        </p:nvSpPr>
        <p:spPr>
          <a:xfrm flipH="1">
            <a:off x="1294144" y="5753331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4579321" y="80062"/>
            <a:ext cx="2267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52" name="TextovéPole 151">
            <a:hlinkClick r:id="rId3" action="ppaction://hlinksldjump"/>
          </p:cNvPr>
          <p:cNvSpPr txBox="1"/>
          <p:nvPr/>
        </p:nvSpPr>
        <p:spPr>
          <a:xfrm>
            <a:off x="4005254" y="944158"/>
            <a:ext cx="2267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53" name="TextovéPole 152">
            <a:hlinkClick r:id="rId5" action="ppaction://hlinksldjump"/>
          </p:cNvPr>
          <p:cNvSpPr txBox="1"/>
          <p:nvPr/>
        </p:nvSpPr>
        <p:spPr>
          <a:xfrm>
            <a:off x="5117623" y="948020"/>
            <a:ext cx="2267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54" name="TextovéPole 153">
            <a:hlinkClick r:id="rId7" action="ppaction://hlinksldjump"/>
          </p:cNvPr>
          <p:cNvSpPr txBox="1"/>
          <p:nvPr/>
        </p:nvSpPr>
        <p:spPr>
          <a:xfrm>
            <a:off x="3496819" y="1829326"/>
            <a:ext cx="2267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55" name="TextovéPole 154"/>
          <p:cNvSpPr txBox="1"/>
          <p:nvPr/>
        </p:nvSpPr>
        <p:spPr>
          <a:xfrm>
            <a:off x="4557890" y="1819741"/>
            <a:ext cx="2267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56" name="TextovéPole 155">
            <a:hlinkClick r:id="rId8" action="ppaction://hlinksldjump"/>
          </p:cNvPr>
          <p:cNvSpPr txBox="1"/>
          <p:nvPr/>
        </p:nvSpPr>
        <p:spPr>
          <a:xfrm>
            <a:off x="5656033" y="1808254"/>
            <a:ext cx="2267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57" name="TextovéPole 156">
            <a:hlinkClick r:id="rId10" action="ppaction://hlinksldjump"/>
          </p:cNvPr>
          <p:cNvSpPr txBox="1"/>
          <p:nvPr/>
        </p:nvSpPr>
        <p:spPr>
          <a:xfrm>
            <a:off x="2995800" y="2671483"/>
            <a:ext cx="2267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58" name="TextovéPole 157">
            <a:hlinkClick r:id="rId9" action="ppaction://hlinksldjump"/>
          </p:cNvPr>
          <p:cNvSpPr txBox="1"/>
          <p:nvPr/>
        </p:nvSpPr>
        <p:spPr>
          <a:xfrm>
            <a:off x="4044181" y="2683322"/>
            <a:ext cx="2267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59" name="TextovéPole 158">
            <a:hlinkClick r:id="rId11" action="ppaction://hlinksldjump"/>
          </p:cNvPr>
          <p:cNvSpPr txBox="1"/>
          <p:nvPr/>
        </p:nvSpPr>
        <p:spPr>
          <a:xfrm>
            <a:off x="5125064" y="2683322"/>
            <a:ext cx="2267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60" name="TextovéPole 159">
            <a:hlinkClick r:id="rId12" action="ppaction://hlinksldjump"/>
          </p:cNvPr>
          <p:cNvSpPr txBox="1"/>
          <p:nvPr/>
        </p:nvSpPr>
        <p:spPr>
          <a:xfrm>
            <a:off x="6041824" y="2671483"/>
            <a:ext cx="4939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61" name="TextovéPole 160">
            <a:hlinkClick r:id="rId13" action="ppaction://hlinksldjump"/>
          </p:cNvPr>
          <p:cNvSpPr txBox="1"/>
          <p:nvPr/>
        </p:nvSpPr>
        <p:spPr>
          <a:xfrm>
            <a:off x="2351769" y="3580724"/>
            <a:ext cx="5031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162" name="TextovéPole 161">
            <a:hlinkClick r:id="rId14" action="ppaction://hlinksldjump"/>
          </p:cNvPr>
          <p:cNvSpPr txBox="1"/>
          <p:nvPr/>
        </p:nvSpPr>
        <p:spPr>
          <a:xfrm>
            <a:off x="3298403" y="3574278"/>
            <a:ext cx="5562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163" name="TextovéPole 162">
            <a:hlinkClick r:id="rId15" action="ppaction://hlinksldjump"/>
          </p:cNvPr>
          <p:cNvSpPr txBox="1"/>
          <p:nvPr/>
        </p:nvSpPr>
        <p:spPr>
          <a:xfrm>
            <a:off x="4483815" y="3550610"/>
            <a:ext cx="5031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164" name="TextovéPole 163">
            <a:hlinkClick r:id="rId16" action="ppaction://hlinksldjump"/>
          </p:cNvPr>
          <p:cNvSpPr txBox="1"/>
          <p:nvPr/>
        </p:nvSpPr>
        <p:spPr>
          <a:xfrm>
            <a:off x="5504760" y="3562997"/>
            <a:ext cx="5630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165" name="TextovéPole 164">
            <a:hlinkClick r:id="rId17" action="ppaction://hlinksldjump"/>
          </p:cNvPr>
          <p:cNvSpPr txBox="1"/>
          <p:nvPr/>
        </p:nvSpPr>
        <p:spPr>
          <a:xfrm>
            <a:off x="6584716" y="3560122"/>
            <a:ext cx="4483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166" name="TextovéPole 165">
            <a:hlinkClick r:id="rId18" action="ppaction://hlinksldjump"/>
          </p:cNvPr>
          <p:cNvSpPr txBox="1"/>
          <p:nvPr/>
        </p:nvSpPr>
        <p:spPr>
          <a:xfrm>
            <a:off x="1832449" y="4459972"/>
            <a:ext cx="4527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167" name="TextovéPole 166">
            <a:hlinkClick r:id="rId19" action="ppaction://hlinksldjump"/>
          </p:cNvPr>
          <p:cNvSpPr txBox="1"/>
          <p:nvPr/>
        </p:nvSpPr>
        <p:spPr>
          <a:xfrm>
            <a:off x="2924630" y="4457128"/>
            <a:ext cx="4366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17</a:t>
            </a:r>
            <a:endParaRPr lang="cs-CZ" dirty="0"/>
          </a:p>
        </p:txBody>
      </p:sp>
      <p:sp>
        <p:nvSpPr>
          <p:cNvPr id="168" name="TextovéPole 167">
            <a:hlinkClick r:id="rId20" action="ppaction://hlinksldjump"/>
          </p:cNvPr>
          <p:cNvSpPr txBox="1"/>
          <p:nvPr/>
        </p:nvSpPr>
        <p:spPr>
          <a:xfrm>
            <a:off x="3958935" y="4471115"/>
            <a:ext cx="5103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169" name="TextovéPole 168">
            <a:hlinkClick r:id="rId21" action="ppaction://hlinksldjump"/>
          </p:cNvPr>
          <p:cNvSpPr txBox="1"/>
          <p:nvPr/>
        </p:nvSpPr>
        <p:spPr>
          <a:xfrm>
            <a:off x="4991183" y="4488250"/>
            <a:ext cx="5135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19</a:t>
            </a:r>
            <a:endParaRPr lang="cs-CZ" dirty="0"/>
          </a:p>
        </p:txBody>
      </p:sp>
      <p:sp>
        <p:nvSpPr>
          <p:cNvPr id="170" name="TextovéPole 169">
            <a:hlinkClick r:id="rId22" action="ppaction://hlinksldjump"/>
          </p:cNvPr>
          <p:cNvSpPr txBox="1"/>
          <p:nvPr/>
        </p:nvSpPr>
        <p:spPr>
          <a:xfrm>
            <a:off x="6133111" y="4481320"/>
            <a:ext cx="4378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171" name="TextovéPole 170">
            <a:hlinkClick r:id="rId23" action="ppaction://hlinksldjump"/>
          </p:cNvPr>
          <p:cNvSpPr txBox="1"/>
          <p:nvPr/>
        </p:nvSpPr>
        <p:spPr>
          <a:xfrm>
            <a:off x="7118426" y="4468496"/>
            <a:ext cx="5642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21</a:t>
            </a:r>
            <a:endParaRPr lang="cs-CZ" dirty="0"/>
          </a:p>
        </p:txBody>
      </p:sp>
      <p:sp>
        <p:nvSpPr>
          <p:cNvPr id="172" name="TextovéPole 171">
            <a:hlinkClick r:id="rId30" action="ppaction://hlinksldjump"/>
          </p:cNvPr>
          <p:cNvSpPr txBox="1"/>
          <p:nvPr/>
        </p:nvSpPr>
        <p:spPr>
          <a:xfrm>
            <a:off x="1294144" y="5393232"/>
            <a:ext cx="5383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22</a:t>
            </a:r>
            <a:endParaRPr lang="cs-CZ" dirty="0"/>
          </a:p>
        </p:txBody>
      </p:sp>
      <p:sp>
        <p:nvSpPr>
          <p:cNvPr id="173" name="TextovéPole 172">
            <a:hlinkClick r:id="rId24" action="ppaction://hlinksldjump"/>
          </p:cNvPr>
          <p:cNvSpPr txBox="1"/>
          <p:nvPr/>
        </p:nvSpPr>
        <p:spPr>
          <a:xfrm>
            <a:off x="2335598" y="5327919"/>
            <a:ext cx="512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23</a:t>
            </a:r>
            <a:endParaRPr lang="cs-CZ" dirty="0"/>
          </a:p>
        </p:txBody>
      </p:sp>
      <p:sp>
        <p:nvSpPr>
          <p:cNvPr id="174" name="TextovéPole 173">
            <a:hlinkClick r:id="rId25" action="ppaction://hlinksldjump"/>
          </p:cNvPr>
          <p:cNvSpPr txBox="1"/>
          <p:nvPr/>
        </p:nvSpPr>
        <p:spPr>
          <a:xfrm>
            <a:off x="3459893" y="5376784"/>
            <a:ext cx="4241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175" name="TextovéPole 174">
            <a:hlinkClick r:id="rId26" action="ppaction://hlinksldjump"/>
          </p:cNvPr>
          <p:cNvSpPr txBox="1"/>
          <p:nvPr/>
        </p:nvSpPr>
        <p:spPr>
          <a:xfrm>
            <a:off x="4517122" y="5355497"/>
            <a:ext cx="4409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25</a:t>
            </a:r>
            <a:endParaRPr lang="cs-CZ" dirty="0"/>
          </a:p>
        </p:txBody>
      </p:sp>
      <p:sp>
        <p:nvSpPr>
          <p:cNvPr id="176" name="TextovéPole 175">
            <a:hlinkClick r:id="rId27" action="ppaction://hlinksldjump"/>
          </p:cNvPr>
          <p:cNvSpPr txBox="1"/>
          <p:nvPr/>
        </p:nvSpPr>
        <p:spPr>
          <a:xfrm>
            <a:off x="5564246" y="5393232"/>
            <a:ext cx="5035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26</a:t>
            </a:r>
            <a:endParaRPr lang="cs-CZ" dirty="0"/>
          </a:p>
        </p:txBody>
      </p:sp>
      <p:sp>
        <p:nvSpPr>
          <p:cNvPr id="177" name="TextovéPole 176">
            <a:hlinkClick r:id="rId28" action="ppaction://hlinksldjump"/>
          </p:cNvPr>
          <p:cNvSpPr txBox="1"/>
          <p:nvPr/>
        </p:nvSpPr>
        <p:spPr>
          <a:xfrm>
            <a:off x="6611171" y="5376784"/>
            <a:ext cx="512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27</a:t>
            </a:r>
            <a:endParaRPr lang="cs-CZ" dirty="0"/>
          </a:p>
        </p:txBody>
      </p:sp>
      <p:sp>
        <p:nvSpPr>
          <p:cNvPr id="178" name="TextovéPole 177">
            <a:hlinkClick r:id="rId29" action="ppaction://hlinksldjump"/>
          </p:cNvPr>
          <p:cNvSpPr txBox="1"/>
          <p:nvPr/>
        </p:nvSpPr>
        <p:spPr>
          <a:xfrm>
            <a:off x="7682695" y="5355497"/>
            <a:ext cx="5031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9366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31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9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4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4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55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2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0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1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8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79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6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8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4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95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2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03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0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111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8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19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1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6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127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8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4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35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7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4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2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143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5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3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0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51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3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7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8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159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60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1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6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6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67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0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4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175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7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9"/>
                  </p:tgtEl>
                </p:cond>
              </p:nextCondLst>
            </p:seq>
            <p:seq concurrent="1" nextAc="seek">
              <p:cTn id="178" restart="whenNotActive" fill="hold" evtFilter="cancelBubble" nodeType="interactiveSeq">
                <p:stCondLst>
                  <p:cond evt="onClick" delay="0">
                    <p:tgtEl>
                      <p:spTgt spid="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9" fill="hold">
                      <p:stCondLst>
                        <p:cond delay="0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2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83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84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5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"/>
                  </p:tgtEl>
                </p:cond>
              </p:nextCondLst>
            </p:seq>
            <p:seq concurrent="1" nextAc="seek">
              <p:cTn id="186" restart="whenNotActive" fill="hold" evtFilter="cancelBubble" nodeType="interactiveSeq">
                <p:stCondLst>
                  <p:cond evt="onClick" delay="0">
                    <p:tgtEl>
                      <p:spTgt spid="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7" fill="hold">
                      <p:stCondLst>
                        <p:cond delay="0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90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191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92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3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98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99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00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1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6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207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08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9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"/>
                  </p:tgtEl>
                </p:cond>
              </p:nextCondLst>
            </p:seq>
            <p:seq concurrent="1" nextAc="seek">
              <p:cTn id="210" restart="whenNotActive" fill="hold" evtFilter="cancelBubble" nodeType="interactiveSeq">
                <p:stCondLst>
                  <p:cond evt="onClick" delay="0">
                    <p:tgtEl>
                      <p:spTgt spid="1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1" fill="hold">
                      <p:stCondLst>
                        <p:cond delay="0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4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15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6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7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9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2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223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24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5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"/>
                  </p:tgtEl>
                </p:cond>
              </p:nextCondLst>
            </p:seq>
            <p:seq concurrent="1" nextAc="seek">
              <p:cTn id="226" restart="whenNotActive" fill="hold" evtFilter="cancelBubble" nodeType="interactiveSeq">
                <p:stCondLst>
                  <p:cond evt="onClick" delay="0">
                    <p:tgtEl>
                      <p:spTgt spid="1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7" fill="hold">
                      <p:stCondLst>
                        <p:cond delay="0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0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31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32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3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"/>
                  </p:tgtEl>
                </p:cond>
              </p:nextCondLst>
            </p:seq>
            <p:seq concurrent="1" nextAc="seek">
              <p:cTn id="234" restart="whenNotActive" fill="hold" evtFilter="cancelBubble" nodeType="interactiveSeq">
                <p:stCondLst>
                  <p:cond evt="onClick" delay="0">
                    <p:tgtEl>
                      <p:spTgt spid="1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5" fill="hold">
                      <p:stCondLst>
                        <p:cond delay="0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8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239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40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1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1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1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6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47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48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9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"/>
                  </p:tgtEl>
                </p:cond>
              </p:nextCondLst>
            </p:seq>
            <p:seq concurrent="1" nextAc="seek">
              <p:cTn id="250" restart="whenNotActive" fill="hold" evtFilter="cancelBubble" nodeType="interactiveSeq">
                <p:stCondLst>
                  <p:cond evt="onClick" delay="0">
                    <p:tgtEl>
                      <p:spTgt spid="1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1" fill="hold">
                      <p:stCondLst>
                        <p:cond delay="0"/>
                      </p:stCondLst>
                      <p:childTnLst>
                        <p:par>
                          <p:cTn id="252" fill="hold">
                            <p:stCondLst>
                              <p:cond delay="0"/>
                            </p:stCondLst>
                            <p:childTnLst>
                              <p:par>
                                <p:cTn id="253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4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255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56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7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4"/>
                  </p:tgtEl>
                </p:cond>
              </p:nextCondLst>
            </p:seq>
            <p:seq concurrent="1" nextAc="seek">
              <p:cTn id="258" restart="whenNotActive" fill="hold" evtFilter="cancelBubble" nodeType="interactiveSeq">
                <p:stCondLst>
                  <p:cond evt="onClick" delay="0">
                    <p:tgtEl>
                      <p:spTgt spid="1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9" fill="hold">
                      <p:stCondLst>
                        <p:cond delay="0"/>
                      </p:stCondLst>
                      <p:childTnLst>
                        <p:par>
                          <p:cTn id="260" fill="hold">
                            <p:stCondLst>
                              <p:cond delay="0"/>
                            </p:stCondLst>
                            <p:childTnLst>
                              <p:par>
                                <p:cTn id="26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2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63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64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5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8"/>
                  </p:tgtEl>
                </p:cond>
              </p:nextCondLst>
            </p:seq>
            <p:seq concurrent="1" nextAc="seek">
              <p:cTn id="266" restart="whenNotActive" fill="hold" evtFilter="cancelBubble" nodeType="interactiveSeq">
                <p:stCondLst>
                  <p:cond evt="onClick" delay="0">
                    <p:tgtEl>
                      <p:spTgt spid="1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7" fill="hold">
                      <p:stCondLst>
                        <p:cond delay="0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0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271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72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3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7"/>
                  </p:tgtEl>
                </p:cond>
              </p:nextCondLst>
            </p:seq>
            <p:seq concurrent="1" nextAc="seek">
              <p:cTn id="274" restart="whenNotActive" fill="hold" evtFilter="cancelBubble" nodeType="interactiveSeq">
                <p:stCondLst>
                  <p:cond evt="onClick" delay="0">
                    <p:tgtEl>
                      <p:spTgt spid="1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5" fill="hold">
                      <p:stCondLst>
                        <p:cond delay="0"/>
                      </p:stCondLst>
                      <p:childTnLst>
                        <p:par>
                          <p:cTn id="276" fill="hold">
                            <p:stCondLst>
                              <p:cond delay="0"/>
                            </p:stCondLst>
                            <p:childTnLst>
                              <p:par>
                                <p:cTn id="27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8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79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0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1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1"/>
                  </p:tgtEl>
                </p:cond>
              </p:nextCondLst>
            </p:seq>
            <p:seq concurrent="1" nextAc="seek">
              <p:cTn id="282" restart="whenNotActive" fill="hold" evtFilter="cancelBubble" nodeType="interactiveSeq">
                <p:stCondLst>
                  <p:cond evt="onClick" delay="0">
                    <p:tgtEl>
                      <p:spTgt spid="1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3" fill="hold">
                      <p:stCondLst>
                        <p:cond delay="0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6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287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88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9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0"/>
                  </p:tgtEl>
                </p:cond>
              </p:nextCondLst>
            </p:seq>
            <p:seq concurrent="1" nextAc="seek">
              <p:cTn id="290" restart="whenNotActive" fill="hold" evtFilter="cancelBubble" nodeType="interactiveSeq">
                <p:stCondLst>
                  <p:cond evt="onClick" delay="0">
                    <p:tgtEl>
                      <p:spTgt spid="1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1" fill="hold">
                      <p:stCondLst>
                        <p:cond delay="0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4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95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96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7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4"/>
                  </p:tgtEl>
                </p:cond>
              </p:nextCondLst>
            </p:seq>
            <p:seq concurrent="1" nextAc="seek">
              <p:cTn id="298" restart="whenNotActive" fill="hold" evtFilter="cancelBubble" nodeType="interactiveSeq">
                <p:stCondLst>
                  <p:cond evt="onClick" delay="0">
                    <p:tgtEl>
                      <p:spTgt spid="1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9" fill="hold">
                      <p:stCondLst>
                        <p:cond delay="0"/>
                      </p:stCondLst>
                      <p:childTnLst>
                        <p:par>
                          <p:cTn id="300" fill="hold">
                            <p:stCondLst>
                              <p:cond delay="0"/>
                            </p:stCondLst>
                            <p:childTnLst>
                              <p:par>
                                <p:cTn id="301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2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303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04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5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3"/>
                  </p:tgtEl>
                </p:cond>
              </p:nextCondLst>
            </p:seq>
            <p:seq concurrent="1" nextAc="seek">
              <p:cTn id="306" restart="whenNotActive" fill="hold" evtFilter="cancelBubble" nodeType="interactiveSeq">
                <p:stCondLst>
                  <p:cond evt="onClick" delay="0">
                    <p:tgtEl>
                      <p:spTgt spid="1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7" fill="hold">
                      <p:stCondLst>
                        <p:cond delay="0"/>
                      </p:stCondLst>
                      <p:childTnLst>
                        <p:par>
                          <p:cTn id="308" fill="hold">
                            <p:stCondLst>
                              <p:cond delay="0"/>
                            </p:stCondLst>
                            <p:childTnLst>
                              <p:par>
                                <p:cTn id="30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0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11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12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3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7"/>
                  </p:tgtEl>
                </p:cond>
              </p:nextCondLst>
            </p:seq>
            <p:seq concurrent="1" nextAc="seek">
              <p:cTn id="314" restart="whenNotActive" fill="hold" evtFilter="cancelBubble" nodeType="interactiveSeq">
                <p:stCondLst>
                  <p:cond evt="onClick" delay="0">
                    <p:tgtEl>
                      <p:spTgt spid="1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5" fill="hold">
                      <p:stCondLst>
                        <p:cond delay="0"/>
                      </p:stCondLst>
                      <p:childTnLst>
                        <p:par>
                          <p:cTn id="316" fill="hold">
                            <p:stCondLst>
                              <p:cond delay="0"/>
                            </p:stCondLst>
                            <p:childTnLst>
                              <p:par>
                                <p:cTn id="317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8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319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20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1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6"/>
                  </p:tgtEl>
                </p:cond>
              </p:nextCondLst>
            </p:seq>
            <p:seq concurrent="1" nextAc="seek">
              <p:cTn id="322" restart="whenNotActive" fill="hold" evtFilter="cancelBubble" nodeType="interactiveSeq">
                <p:stCondLst>
                  <p:cond evt="onClick" delay="0">
                    <p:tgtEl>
                      <p:spTgt spid="1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3" fill="hold">
                      <p:stCondLst>
                        <p:cond delay="0"/>
                      </p:stCondLst>
                      <p:childTnLst>
                        <p:par>
                          <p:cTn id="324" fill="hold">
                            <p:stCondLst>
                              <p:cond delay="0"/>
                            </p:stCondLst>
                            <p:childTnLst>
                              <p:par>
                                <p:cTn id="32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6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27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28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9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0"/>
                  </p:tgtEl>
                </p:cond>
              </p:nextCondLst>
            </p:seq>
            <p:seq concurrent="1" nextAc="seek">
              <p:cTn id="330" restart="whenNotActive" fill="hold" evtFilter="cancelBubble" nodeType="interactiveSeq">
                <p:stCondLst>
                  <p:cond evt="onClick" delay="0">
                    <p:tgtEl>
                      <p:spTgt spid="1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1" fill="hold">
                      <p:stCondLst>
                        <p:cond delay="0"/>
                      </p:stCondLst>
                      <p:childTnLst>
                        <p:par>
                          <p:cTn id="332" fill="hold">
                            <p:stCondLst>
                              <p:cond delay="0"/>
                            </p:stCondLst>
                            <p:childTnLst>
                              <p:par>
                                <p:cTn id="333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4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335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36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7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9"/>
                  </p:tgtEl>
                </p:cond>
              </p:nextCondLst>
            </p:seq>
            <p:seq concurrent="1" nextAc="seek">
              <p:cTn id="338" restart="whenNotActive" fill="hold" evtFilter="cancelBubble" nodeType="interactiveSeq">
                <p:stCondLst>
                  <p:cond evt="onClick" delay="0">
                    <p:tgtEl>
                      <p:spTgt spid="1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9" fill="hold">
                      <p:stCondLst>
                        <p:cond delay="0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2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43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44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5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3"/>
                  </p:tgtEl>
                </p:cond>
              </p:nextCondLst>
            </p:seq>
            <p:seq concurrent="1" nextAc="seek">
              <p:cTn id="346" restart="whenNotActive" fill="hold" evtFilter="cancelBubble" nodeType="interactiveSeq">
                <p:stCondLst>
                  <p:cond evt="onClick" delay="0">
                    <p:tgtEl>
                      <p:spTgt spid="1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7" fill="hold">
                      <p:stCondLst>
                        <p:cond delay="0"/>
                      </p:stCondLst>
                      <p:childTnLst>
                        <p:par>
                          <p:cTn id="348" fill="hold">
                            <p:stCondLst>
                              <p:cond delay="0"/>
                            </p:stCondLst>
                            <p:childTnLst>
                              <p:par>
                                <p:cTn id="349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50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351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52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3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2"/>
                  </p:tgtEl>
                </p:cond>
              </p:nextCondLst>
            </p:seq>
            <p:seq concurrent="1" nextAc="seek">
              <p:cTn id="354" restart="whenNotActive" fill="hold" evtFilter="cancelBubble" nodeType="interactiveSeq">
                <p:stCondLst>
                  <p:cond evt="onClick" delay="0">
                    <p:tgtEl>
                      <p:spTgt spid="1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5" fill="hold">
                      <p:stCondLst>
                        <p:cond delay="0"/>
                      </p:stCondLst>
                      <p:childTnLst>
                        <p:par>
                          <p:cTn id="356" fill="hold">
                            <p:stCondLst>
                              <p:cond delay="0"/>
                            </p:stCondLst>
                            <p:childTnLst>
                              <p:par>
                                <p:cTn id="35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58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59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60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1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6"/>
                  </p:tgtEl>
                </p:cond>
              </p:nextCondLst>
            </p:seq>
            <p:seq concurrent="1" nextAc="seek">
              <p:cTn id="362" restart="whenNotActive" fill="hold" evtFilter="cancelBubble" nodeType="interactiveSeq">
                <p:stCondLst>
                  <p:cond evt="onClick" delay="0">
                    <p:tgtEl>
                      <p:spTgt spid="1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3" fill="hold">
                      <p:stCondLst>
                        <p:cond delay="0"/>
                      </p:stCondLst>
                      <p:childTnLst>
                        <p:par>
                          <p:cTn id="364" fill="hold">
                            <p:stCondLst>
                              <p:cond delay="0"/>
                            </p:stCondLst>
                            <p:childTnLst>
                              <p:par>
                                <p:cTn id="365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6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367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68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9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5"/>
                  </p:tgtEl>
                </p:cond>
              </p:nextCondLst>
            </p:seq>
            <p:seq concurrent="1" nextAc="seek">
              <p:cTn id="370" restart="whenNotActive" fill="hold" evtFilter="cancelBubble" nodeType="interactiveSeq">
                <p:stCondLst>
                  <p:cond evt="onClick" delay="0">
                    <p:tgtEl>
                      <p:spTgt spid="1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1" fill="hold">
                      <p:stCondLst>
                        <p:cond delay="0"/>
                      </p:stCondLst>
                      <p:childTnLst>
                        <p:par>
                          <p:cTn id="372" fill="hold">
                            <p:stCondLst>
                              <p:cond delay="0"/>
                            </p:stCondLst>
                            <p:childTnLst>
                              <p:par>
                                <p:cTn id="37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4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75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76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7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9"/>
                  </p:tgtEl>
                </p:cond>
              </p:nextCondLst>
            </p:seq>
            <p:seq concurrent="1" nextAc="seek">
              <p:cTn id="378" restart="whenNotActive" fill="hold" evtFilter="cancelBubble" nodeType="interactiveSeq">
                <p:stCondLst>
                  <p:cond evt="onClick" delay="0">
                    <p:tgtEl>
                      <p:spTgt spid="1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9" fill="hold">
                      <p:stCondLst>
                        <p:cond delay="0"/>
                      </p:stCondLst>
                      <p:childTnLst>
                        <p:par>
                          <p:cTn id="380" fill="hold">
                            <p:stCondLst>
                              <p:cond delay="0"/>
                            </p:stCondLst>
                            <p:childTnLst>
                              <p:par>
                                <p:cTn id="381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2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383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84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5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8"/>
                  </p:tgtEl>
                </p:cond>
              </p:nextCondLst>
            </p:seq>
            <p:seq concurrent="1" nextAc="seek">
              <p:cTn id="386" restart="whenNotActive" fill="hold" evtFilter="cancelBubble" nodeType="interactiveSeq">
                <p:stCondLst>
                  <p:cond evt="onClick" delay="0">
                    <p:tgtEl>
                      <p:spTgt spid="1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7" fill="hold">
                      <p:stCondLst>
                        <p:cond delay="0"/>
                      </p:stCondLst>
                      <p:childTnLst>
                        <p:par>
                          <p:cTn id="388" fill="hold">
                            <p:stCondLst>
                              <p:cond delay="0"/>
                            </p:stCondLst>
                            <p:childTnLst>
                              <p:par>
                                <p:cTn id="38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90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91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92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3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2"/>
                  </p:tgtEl>
                </p:cond>
              </p:nextCondLst>
            </p:seq>
            <p:seq concurrent="1" nextAc="seek">
              <p:cTn id="394" restart="whenNotActive" fill="hold" evtFilter="cancelBubble" nodeType="interactiveSeq">
                <p:stCondLst>
                  <p:cond evt="onClick" delay="0">
                    <p:tgtEl>
                      <p:spTgt spid="1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5" fill="hold">
                      <p:stCondLst>
                        <p:cond delay="0"/>
                      </p:stCondLst>
                      <p:childTnLst>
                        <p:par>
                          <p:cTn id="396" fill="hold">
                            <p:stCondLst>
                              <p:cond delay="0"/>
                            </p:stCondLst>
                            <p:childTnLst>
                              <p:par>
                                <p:cTn id="397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98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399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00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1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1"/>
                  </p:tgtEl>
                </p:cond>
              </p:nextCondLst>
            </p:seq>
            <p:seq concurrent="1" nextAc="seek">
              <p:cTn id="402" restart="whenNotActive" fill="hold" evtFilter="cancelBubble" nodeType="interactiveSeq">
                <p:stCondLst>
                  <p:cond evt="onClick" delay="0">
                    <p:tgtEl>
                      <p:spTgt spid="1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3" fill="hold">
                      <p:stCondLst>
                        <p:cond delay="0"/>
                      </p:stCondLst>
                      <p:childTnLst>
                        <p:par>
                          <p:cTn id="404" fill="hold">
                            <p:stCondLst>
                              <p:cond delay="0"/>
                            </p:stCondLst>
                            <p:childTnLst>
                              <p:par>
                                <p:cTn id="40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06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407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08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9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5"/>
                  </p:tgtEl>
                </p:cond>
              </p:nextCondLst>
            </p:seq>
            <p:seq concurrent="1" nextAc="seek">
              <p:cTn id="410" restart="whenNotActive" fill="hold" evtFilter="cancelBubble" nodeType="interactiveSeq">
                <p:stCondLst>
                  <p:cond evt="onClick" delay="0">
                    <p:tgtEl>
                      <p:spTgt spid="1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1" fill="hold">
                      <p:stCondLst>
                        <p:cond delay="0"/>
                      </p:stCondLst>
                      <p:childTnLst>
                        <p:par>
                          <p:cTn id="412" fill="hold">
                            <p:stCondLst>
                              <p:cond delay="0"/>
                            </p:stCondLst>
                            <p:childTnLst>
                              <p:par>
                                <p:cTn id="413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4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415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16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7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4"/>
                  </p:tgtEl>
                </p:cond>
              </p:nextCondLst>
            </p:seq>
            <p:seq concurrent="1" nextAc="seek">
              <p:cTn id="418" restart="whenNotActive" fill="hold" evtFilter="cancelBubble" nodeType="interactiveSeq">
                <p:stCondLst>
                  <p:cond evt="onClick" delay="0">
                    <p:tgtEl>
                      <p:spTgt spid="1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9" fill="hold">
                      <p:stCondLst>
                        <p:cond delay="0"/>
                      </p:stCondLst>
                      <p:childTnLst>
                        <p:par>
                          <p:cTn id="420" fill="hold">
                            <p:stCondLst>
                              <p:cond delay="0"/>
                            </p:stCondLst>
                            <p:childTnLst>
                              <p:par>
                                <p:cTn id="4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2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423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4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5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8"/>
                  </p:tgtEl>
                </p:cond>
              </p:nextCondLst>
            </p:seq>
            <p:seq concurrent="1" nextAc="seek">
              <p:cTn id="426" restart="whenNotActive" fill="hold" evtFilter="cancelBubble" nodeType="interactiveSeq">
                <p:stCondLst>
                  <p:cond evt="onClick" delay="0">
                    <p:tgtEl>
                      <p:spTgt spid="1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7" fill="hold">
                      <p:stCondLst>
                        <p:cond delay="0"/>
                      </p:stCondLst>
                      <p:childTnLst>
                        <p:par>
                          <p:cTn id="428" fill="hold">
                            <p:stCondLst>
                              <p:cond delay="0"/>
                            </p:stCondLst>
                            <p:childTnLst>
                              <p:par>
                                <p:cTn id="429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30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431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32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3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7"/>
                  </p:tgtEl>
                </p:cond>
              </p:nextCondLst>
            </p:seq>
            <p:seq concurrent="1" nextAc="seek">
              <p:cTn id="434" restart="whenNotActive" fill="hold" evtFilter="cancelBubble" nodeType="interactiveSeq">
                <p:stCondLst>
                  <p:cond evt="onClick" delay="0">
                    <p:tgtEl>
                      <p:spTgt spid="1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5" fill="hold">
                      <p:stCondLst>
                        <p:cond delay="0"/>
                      </p:stCondLst>
                      <p:childTnLst>
                        <p:par>
                          <p:cTn id="436" fill="hold">
                            <p:stCondLst>
                              <p:cond delay="0"/>
                            </p:stCondLst>
                            <p:childTnLst>
                              <p:par>
                                <p:cTn id="43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38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439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40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1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1"/>
                  </p:tgtEl>
                </p:cond>
              </p:nextCondLst>
            </p:seq>
            <p:seq concurrent="1" nextAc="seek">
              <p:cTn id="442" restart="whenNotActive" fill="hold" evtFilter="cancelBubble" nodeType="interactiveSeq">
                <p:stCondLst>
                  <p:cond evt="onClick" delay="0">
                    <p:tgtEl>
                      <p:spTgt spid="1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3" fill="hold">
                      <p:stCondLst>
                        <p:cond delay="0"/>
                      </p:stCondLst>
                      <p:childTnLst>
                        <p:par>
                          <p:cTn id="444" fill="hold">
                            <p:stCondLst>
                              <p:cond delay="0"/>
                            </p:stCondLst>
                            <p:childTnLst>
                              <p:par>
                                <p:cTn id="445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46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447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48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9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0"/>
                  </p:tgtEl>
                </p:cond>
              </p:nextCondLst>
            </p:seq>
          </p:childTnLst>
        </p:cTn>
      </p:par>
    </p:tnLst>
    <p:bldLst>
      <p:bldP spid="56" grpId="0" animBg="1"/>
      <p:bldP spid="56" grpId="1" animBg="1"/>
      <p:bldP spid="67" grpId="0" animBg="1"/>
      <p:bldP spid="67" grpId="1" animBg="1"/>
      <p:bldP spid="74" grpId="0" animBg="1"/>
      <p:bldP spid="74" grpId="1" animBg="1"/>
      <p:bldP spid="77" grpId="0" animBg="1"/>
      <p:bldP spid="77" grpId="1" animBg="1"/>
      <p:bldP spid="80" grpId="0" animBg="1"/>
      <p:bldP spid="80" grpId="1" animBg="1"/>
      <p:bldP spid="83" grpId="0" animBg="1"/>
      <p:bldP spid="83" grpId="1" animBg="1"/>
      <p:bldP spid="86" grpId="0" animBg="1"/>
      <p:bldP spid="86" grpId="1" animBg="1"/>
      <p:bldP spid="89" grpId="0" animBg="1"/>
      <p:bldP spid="89" grpId="1" animBg="1"/>
      <p:bldP spid="92" grpId="0" animBg="1"/>
      <p:bldP spid="92" grpId="1" animBg="1"/>
      <p:bldP spid="95" grpId="0" animBg="1"/>
      <p:bldP spid="95" grpId="1" animBg="1"/>
      <p:bldP spid="98" grpId="0" animBg="1"/>
      <p:bldP spid="98" grpId="1" animBg="1"/>
      <p:bldP spid="101" grpId="0" animBg="1"/>
      <p:bldP spid="101" grpId="1" animBg="1"/>
      <p:bldP spid="104" grpId="0" animBg="1"/>
      <p:bldP spid="104" grpId="1" animBg="1"/>
      <p:bldP spid="107" grpId="0" animBg="1"/>
      <p:bldP spid="107" grpId="1" animBg="1"/>
      <p:bldP spid="110" grpId="0" animBg="1"/>
      <p:bldP spid="110" grpId="1" animBg="1"/>
      <p:bldP spid="113" grpId="0" animBg="1"/>
      <p:bldP spid="113" grpId="1" animBg="1"/>
      <p:bldP spid="116" grpId="0" animBg="1"/>
      <p:bldP spid="116" grpId="1" animBg="1"/>
      <p:bldP spid="119" grpId="0" animBg="1"/>
      <p:bldP spid="119" grpId="1" animBg="1"/>
      <p:bldP spid="122" grpId="0" animBg="1"/>
      <p:bldP spid="122" grpId="1" animBg="1"/>
      <p:bldP spid="125" grpId="0" animBg="1"/>
      <p:bldP spid="125" grpId="1" animBg="1"/>
      <p:bldP spid="128" grpId="0" animBg="1"/>
      <p:bldP spid="128" grpId="1" animBg="1"/>
      <p:bldP spid="131" grpId="0" animBg="1"/>
      <p:bldP spid="131" grpId="1" animBg="1"/>
      <p:bldP spid="134" grpId="0" animBg="1"/>
      <p:bldP spid="134" grpId="1" animBg="1"/>
      <p:bldP spid="137" grpId="0" animBg="1"/>
      <p:bldP spid="137" grpId="1" animBg="1"/>
      <p:bldP spid="140" grpId="0" animBg="1"/>
      <p:bldP spid="140" grpId="1" animBg="1"/>
      <p:bldP spid="143" grpId="0" animBg="1"/>
      <p:bldP spid="143" grpId="1" animBg="1"/>
      <p:bldP spid="146" grpId="0" animBg="1"/>
      <p:bldP spid="146" grpId="1" animBg="1"/>
      <p:bldP spid="149" grpId="0" animBg="1"/>
      <p:bldP spid="149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1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5949280"/>
            <a:ext cx="7992888" cy="523220"/>
          </a:xfrm>
          <a:prstGeom prst="rect">
            <a:avLst/>
          </a:prstGeom>
          <a:solidFill>
            <a:srgbClr val="FFC000"/>
          </a:solidFill>
          <a:ln w="76200" cmpd="thickThin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Stůj! Dej přednost v jízdě</a:t>
            </a:r>
            <a:endParaRPr lang="cs-CZ" sz="28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1524000"/>
            <a:ext cx="3810000" cy="3810000"/>
          </a:xfrm>
          <a:prstGeom prst="rect">
            <a:avLst/>
          </a:prstGeom>
        </p:spPr>
      </p:pic>
      <p:pic>
        <p:nvPicPr>
          <p:cNvPr id="11" name="Obrázek 10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4355226"/>
            <a:ext cx="1600689" cy="1337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6046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5949280"/>
            <a:ext cx="7992888" cy="523220"/>
          </a:xfrm>
          <a:prstGeom prst="rect">
            <a:avLst/>
          </a:prstGeom>
          <a:solidFill>
            <a:srgbClr val="FFC000"/>
          </a:solidFill>
          <a:ln w="76200" cmpd="thickThin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Zákaz vjezdu všech vozidel</a:t>
            </a:r>
            <a:endParaRPr lang="cs-CZ" sz="28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1524000"/>
            <a:ext cx="3810000" cy="3810000"/>
          </a:xfrm>
          <a:prstGeom prst="rect">
            <a:avLst/>
          </a:prstGeom>
        </p:spPr>
      </p:pic>
      <p:pic>
        <p:nvPicPr>
          <p:cNvPr id="11" name="Obrázek 10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4355226"/>
            <a:ext cx="1600689" cy="1337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3061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5949280"/>
            <a:ext cx="7992888" cy="523220"/>
          </a:xfrm>
          <a:prstGeom prst="rect">
            <a:avLst/>
          </a:prstGeom>
          <a:solidFill>
            <a:srgbClr val="FFC000"/>
          </a:solidFill>
          <a:ln w="76200" cmpd="thickThin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Zákaz vjezdu jízdních kol</a:t>
            </a:r>
            <a:endParaRPr lang="cs-CZ" sz="28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1524000"/>
            <a:ext cx="3810000" cy="3810000"/>
          </a:xfrm>
          <a:prstGeom prst="rect">
            <a:avLst/>
          </a:prstGeom>
        </p:spPr>
      </p:pic>
      <p:pic>
        <p:nvPicPr>
          <p:cNvPr id="11" name="Obrázek 10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4355226"/>
            <a:ext cx="1600689" cy="1337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3669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4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5949280"/>
            <a:ext cx="7992888" cy="523220"/>
          </a:xfrm>
          <a:prstGeom prst="rect">
            <a:avLst/>
          </a:prstGeom>
          <a:solidFill>
            <a:srgbClr val="FFC000"/>
          </a:solidFill>
          <a:ln w="76200" cmpd="thickThin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Padající kamení</a:t>
            </a:r>
            <a:endParaRPr lang="cs-CZ" sz="28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1755011"/>
            <a:ext cx="3810000" cy="3347978"/>
          </a:xfrm>
          <a:prstGeom prst="rect">
            <a:avLst/>
          </a:prstGeom>
        </p:spPr>
      </p:pic>
      <p:pic>
        <p:nvPicPr>
          <p:cNvPr id="11" name="Obrázek 10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4355226"/>
            <a:ext cx="1600689" cy="1337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8905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5949280"/>
            <a:ext cx="7992888" cy="523220"/>
          </a:xfrm>
          <a:prstGeom prst="rect">
            <a:avLst/>
          </a:prstGeom>
          <a:solidFill>
            <a:srgbClr val="FFC000"/>
          </a:solidFill>
          <a:ln w="76200" cmpd="thickThin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Hlavní pozemní komunikace</a:t>
            </a:r>
            <a:endParaRPr lang="cs-CZ" sz="28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3826" y="1755011"/>
            <a:ext cx="3356347" cy="3347978"/>
          </a:xfrm>
          <a:prstGeom prst="rect">
            <a:avLst/>
          </a:prstGeom>
        </p:spPr>
      </p:pic>
      <p:pic>
        <p:nvPicPr>
          <p:cNvPr id="11" name="Obrázek 10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4355226"/>
            <a:ext cx="1600689" cy="1337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0170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6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5949280"/>
            <a:ext cx="7992888" cy="523220"/>
          </a:xfrm>
          <a:prstGeom prst="rect">
            <a:avLst/>
          </a:prstGeom>
          <a:solidFill>
            <a:srgbClr val="FFC000"/>
          </a:solidFill>
          <a:ln w="76200" cmpd="thickThin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Dej přednost v jízdě!</a:t>
            </a:r>
            <a:endParaRPr lang="cs-CZ" sz="28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3826" y="1956918"/>
            <a:ext cx="3356347" cy="2944164"/>
          </a:xfrm>
          <a:prstGeom prst="rect">
            <a:avLst/>
          </a:prstGeom>
        </p:spPr>
      </p:pic>
      <p:pic>
        <p:nvPicPr>
          <p:cNvPr id="11" name="Obrázek 10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4355226"/>
            <a:ext cx="1600689" cy="1337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2460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5949280"/>
            <a:ext cx="7992888" cy="523220"/>
          </a:xfrm>
          <a:prstGeom prst="rect">
            <a:avLst/>
          </a:prstGeom>
          <a:solidFill>
            <a:srgbClr val="FFC000"/>
          </a:solidFill>
          <a:ln w="76200" cmpd="thickThin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Přednost protijedoucích vozidel</a:t>
            </a:r>
            <a:endParaRPr lang="cs-CZ" sz="28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9917" y="1956918"/>
            <a:ext cx="2944164" cy="2944164"/>
          </a:xfrm>
          <a:prstGeom prst="rect">
            <a:avLst/>
          </a:prstGeom>
        </p:spPr>
      </p:pic>
      <p:pic>
        <p:nvPicPr>
          <p:cNvPr id="11" name="Obrázek 10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4355226"/>
            <a:ext cx="1600689" cy="1337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1013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8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5949280"/>
            <a:ext cx="7992888" cy="523220"/>
          </a:xfrm>
          <a:prstGeom prst="rect">
            <a:avLst/>
          </a:prstGeom>
          <a:solidFill>
            <a:srgbClr val="FFC000"/>
          </a:solidFill>
          <a:ln w="76200" cmpd="thickThin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Kruhový objezd</a:t>
            </a:r>
            <a:endParaRPr lang="cs-CZ" sz="28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9917" y="1956918"/>
            <a:ext cx="2944164" cy="2944164"/>
          </a:xfrm>
          <a:prstGeom prst="rect">
            <a:avLst/>
          </a:prstGeom>
        </p:spPr>
      </p:pic>
      <p:pic>
        <p:nvPicPr>
          <p:cNvPr id="11" name="Obrázek 10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4355226"/>
            <a:ext cx="1600689" cy="1337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688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5949280"/>
            <a:ext cx="7992888" cy="523220"/>
          </a:xfrm>
          <a:prstGeom prst="rect">
            <a:avLst/>
          </a:prstGeom>
          <a:solidFill>
            <a:srgbClr val="FFC000"/>
          </a:solidFill>
          <a:ln w="76200" cmpd="thickThin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Stezka pro cyklisty</a:t>
            </a:r>
            <a:endParaRPr lang="cs-CZ" sz="28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9917" y="1956918"/>
            <a:ext cx="2944164" cy="2944164"/>
          </a:xfrm>
          <a:prstGeom prst="rect">
            <a:avLst/>
          </a:prstGeom>
        </p:spPr>
      </p:pic>
      <p:pic>
        <p:nvPicPr>
          <p:cNvPr id="11" name="Obrázek 10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4355226"/>
            <a:ext cx="1600689" cy="1337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6972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10.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5949280"/>
            <a:ext cx="7992888" cy="523220"/>
          </a:xfrm>
          <a:prstGeom prst="rect">
            <a:avLst/>
          </a:prstGeom>
          <a:solidFill>
            <a:srgbClr val="FFC000"/>
          </a:solidFill>
          <a:ln w="76200" cmpd="thickThin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Konec stezky pro chodce a cyklisty</a:t>
            </a:r>
            <a:endParaRPr lang="cs-CZ" sz="28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9917" y="1956918"/>
            <a:ext cx="2944164" cy="2944164"/>
          </a:xfrm>
          <a:prstGeom prst="rect">
            <a:avLst/>
          </a:prstGeom>
        </p:spPr>
      </p:pic>
      <p:pic>
        <p:nvPicPr>
          <p:cNvPr id="11" name="Obrázek 10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4355226"/>
            <a:ext cx="1600689" cy="1337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3161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11.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5949280"/>
            <a:ext cx="7992888" cy="523220"/>
          </a:xfrm>
          <a:prstGeom prst="rect">
            <a:avLst/>
          </a:prstGeom>
          <a:solidFill>
            <a:srgbClr val="FFC000"/>
          </a:solidFill>
          <a:ln w="76200" cmpd="thickThin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Přikázaný směr objíždění vpravo</a:t>
            </a:r>
            <a:endParaRPr lang="cs-CZ" sz="28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9917" y="1956918"/>
            <a:ext cx="2944164" cy="2944164"/>
          </a:xfrm>
          <a:prstGeom prst="rect">
            <a:avLst/>
          </a:prstGeom>
        </p:spPr>
      </p:pic>
      <p:pic>
        <p:nvPicPr>
          <p:cNvPr id="11" name="Obrázek 10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4355226"/>
            <a:ext cx="1600689" cy="1337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0559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12.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5949280"/>
            <a:ext cx="7992888" cy="523220"/>
          </a:xfrm>
          <a:prstGeom prst="rect">
            <a:avLst/>
          </a:prstGeom>
          <a:solidFill>
            <a:srgbClr val="FFC000"/>
          </a:solidFill>
          <a:ln w="76200" cmpd="thickThin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Přikázaný směr jízdy přímo</a:t>
            </a:r>
            <a:endParaRPr lang="cs-CZ" sz="28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9917" y="1956918"/>
            <a:ext cx="2944164" cy="2944164"/>
          </a:xfrm>
          <a:prstGeom prst="rect">
            <a:avLst/>
          </a:prstGeom>
        </p:spPr>
      </p:pic>
      <p:pic>
        <p:nvPicPr>
          <p:cNvPr id="11" name="Obrázek 10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4355226"/>
            <a:ext cx="1600689" cy="1337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6101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13.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5949280"/>
            <a:ext cx="7992888" cy="523220"/>
          </a:xfrm>
          <a:prstGeom prst="rect">
            <a:avLst/>
          </a:prstGeom>
          <a:solidFill>
            <a:srgbClr val="FFC000"/>
          </a:solidFill>
          <a:ln w="76200" cmpd="thickThin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Přejezd pro cyklisty</a:t>
            </a:r>
            <a:endParaRPr lang="cs-CZ" sz="28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3597" y="1956918"/>
            <a:ext cx="2936803" cy="2944164"/>
          </a:xfrm>
          <a:prstGeom prst="rect">
            <a:avLst/>
          </a:prstGeom>
        </p:spPr>
      </p:pic>
      <p:pic>
        <p:nvPicPr>
          <p:cNvPr id="11" name="Obrázek 10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4355226"/>
            <a:ext cx="1600689" cy="1337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6433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14.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5949280"/>
            <a:ext cx="7992888" cy="523220"/>
          </a:xfrm>
          <a:prstGeom prst="rect">
            <a:avLst/>
          </a:prstGeom>
          <a:solidFill>
            <a:srgbClr val="FFC000"/>
          </a:solidFill>
          <a:ln w="76200" cmpd="thickThin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Zpomalovací práh</a:t>
            </a:r>
            <a:endParaRPr lang="cs-CZ" sz="28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3597" y="1956918"/>
            <a:ext cx="2936803" cy="2944163"/>
          </a:xfrm>
          <a:prstGeom prst="rect">
            <a:avLst/>
          </a:prstGeom>
        </p:spPr>
      </p:pic>
      <p:pic>
        <p:nvPicPr>
          <p:cNvPr id="11" name="Obrázek 10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4355226"/>
            <a:ext cx="1600689" cy="1337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0957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15.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5949280"/>
            <a:ext cx="7992888" cy="523220"/>
          </a:xfrm>
          <a:prstGeom prst="rect">
            <a:avLst/>
          </a:prstGeom>
          <a:solidFill>
            <a:srgbClr val="FFC000"/>
          </a:solidFill>
          <a:ln w="76200" cmpd="thickThin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Slepá pozemní komunikace</a:t>
            </a:r>
            <a:endParaRPr lang="cs-CZ" sz="28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3597" y="1956918"/>
            <a:ext cx="2936802" cy="2944163"/>
          </a:xfrm>
          <a:prstGeom prst="rect">
            <a:avLst/>
          </a:prstGeom>
        </p:spPr>
      </p:pic>
      <p:pic>
        <p:nvPicPr>
          <p:cNvPr id="11" name="Obrázek 10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4355226"/>
            <a:ext cx="1600689" cy="1337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4603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16.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5949280"/>
            <a:ext cx="7992888" cy="523220"/>
          </a:xfrm>
          <a:prstGeom prst="rect">
            <a:avLst/>
          </a:prstGeom>
          <a:solidFill>
            <a:srgbClr val="FFC000"/>
          </a:solidFill>
          <a:ln w="76200" cmpd="thickThin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Dálnice</a:t>
            </a:r>
            <a:endParaRPr lang="cs-CZ" sz="28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9384" y="1956918"/>
            <a:ext cx="1965228" cy="2944163"/>
          </a:xfrm>
          <a:prstGeom prst="rect">
            <a:avLst/>
          </a:prstGeom>
        </p:spPr>
      </p:pic>
      <p:pic>
        <p:nvPicPr>
          <p:cNvPr id="11" name="Obrázek 10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4355226"/>
            <a:ext cx="1600689" cy="1337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294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17.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5949280"/>
            <a:ext cx="7992888" cy="523220"/>
          </a:xfrm>
          <a:prstGeom prst="rect">
            <a:avLst/>
          </a:prstGeom>
          <a:solidFill>
            <a:srgbClr val="FFC000"/>
          </a:solidFill>
          <a:ln w="76200" cmpd="thickThin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Konec obytné zóny</a:t>
            </a:r>
            <a:endParaRPr lang="cs-CZ" sz="28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2982" y="1988840"/>
            <a:ext cx="3482012" cy="2608247"/>
          </a:xfrm>
          <a:prstGeom prst="rect">
            <a:avLst/>
          </a:prstGeom>
        </p:spPr>
      </p:pic>
      <p:pic>
        <p:nvPicPr>
          <p:cNvPr id="11" name="Obrázek 10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4355226"/>
            <a:ext cx="1600689" cy="1337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5874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18.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5949280"/>
            <a:ext cx="7992888" cy="523220"/>
          </a:xfrm>
          <a:prstGeom prst="rect">
            <a:avLst/>
          </a:prstGeom>
          <a:solidFill>
            <a:srgbClr val="FFC000"/>
          </a:solidFill>
          <a:ln w="76200" cmpd="thickThin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Pěší zóna</a:t>
            </a:r>
            <a:endParaRPr lang="cs-CZ" sz="28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7029" y="1628800"/>
            <a:ext cx="2413918" cy="3616359"/>
          </a:xfrm>
          <a:prstGeom prst="rect">
            <a:avLst/>
          </a:prstGeom>
        </p:spPr>
      </p:pic>
      <p:pic>
        <p:nvPicPr>
          <p:cNvPr id="11" name="Obrázek 10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4355226"/>
            <a:ext cx="1600689" cy="1337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8293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19.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5949280"/>
            <a:ext cx="7992888" cy="523220"/>
          </a:xfrm>
          <a:prstGeom prst="rect">
            <a:avLst/>
          </a:prstGeom>
          <a:solidFill>
            <a:srgbClr val="FFC000"/>
          </a:solidFill>
          <a:ln w="76200" cmpd="thickThin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Konec silnice pro motorová vozidla</a:t>
            </a:r>
            <a:endParaRPr lang="cs-CZ" sz="28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7029" y="1628801"/>
            <a:ext cx="2413918" cy="3616356"/>
          </a:xfrm>
          <a:prstGeom prst="rect">
            <a:avLst/>
          </a:prstGeom>
        </p:spPr>
      </p:pic>
      <p:pic>
        <p:nvPicPr>
          <p:cNvPr id="11" name="Obrázek 10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4355226"/>
            <a:ext cx="1600689" cy="1337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5013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20.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5949280"/>
            <a:ext cx="7992888" cy="523220"/>
          </a:xfrm>
          <a:prstGeom prst="rect">
            <a:avLst/>
          </a:prstGeom>
          <a:solidFill>
            <a:srgbClr val="FFC000"/>
          </a:solidFill>
          <a:ln w="76200" cmpd="thickThin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Obec</a:t>
            </a:r>
            <a:endParaRPr lang="cs-CZ" sz="28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2204864"/>
            <a:ext cx="3727626" cy="1863813"/>
          </a:xfrm>
          <a:prstGeom prst="rect">
            <a:avLst/>
          </a:prstGeom>
        </p:spPr>
      </p:pic>
      <p:pic>
        <p:nvPicPr>
          <p:cNvPr id="11" name="Obrázek 10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4355226"/>
            <a:ext cx="1600689" cy="1337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1046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21.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5949280"/>
            <a:ext cx="7992888" cy="523220"/>
          </a:xfrm>
          <a:prstGeom prst="rect">
            <a:avLst/>
          </a:prstGeom>
          <a:solidFill>
            <a:srgbClr val="FFC000"/>
          </a:solidFill>
          <a:ln w="76200" cmpd="thickThin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Směrová tabule pro vyznačení objížďky</a:t>
            </a:r>
            <a:endParaRPr lang="cs-CZ" sz="28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2591964"/>
            <a:ext cx="3727626" cy="1089613"/>
          </a:xfrm>
          <a:prstGeom prst="rect">
            <a:avLst/>
          </a:prstGeom>
        </p:spPr>
      </p:pic>
      <p:pic>
        <p:nvPicPr>
          <p:cNvPr id="11" name="Obrázek 10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4355226"/>
            <a:ext cx="1600689" cy="1337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0162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22.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5949280"/>
            <a:ext cx="7992888" cy="523220"/>
          </a:xfrm>
          <a:prstGeom prst="rect">
            <a:avLst/>
          </a:prstGeom>
          <a:solidFill>
            <a:srgbClr val="FFC000"/>
          </a:solidFill>
          <a:ln w="76200" cmpd="thickThin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Návěst před křižovatkou pro cyklisty</a:t>
            </a:r>
            <a:endParaRPr lang="cs-CZ" sz="28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1772816"/>
            <a:ext cx="2705091" cy="3173128"/>
          </a:xfrm>
          <a:prstGeom prst="rect">
            <a:avLst/>
          </a:prstGeom>
        </p:spPr>
      </p:pic>
      <p:pic>
        <p:nvPicPr>
          <p:cNvPr id="11" name="Obrázek 10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4355226"/>
            <a:ext cx="1600689" cy="1337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6518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23.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5949280"/>
            <a:ext cx="7992888" cy="523220"/>
          </a:xfrm>
          <a:prstGeom prst="rect">
            <a:avLst/>
          </a:prstGeom>
          <a:solidFill>
            <a:srgbClr val="FFC000"/>
          </a:solidFill>
          <a:ln w="76200" cmpd="thickThin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Kulturní nebo turistický cíl</a:t>
            </a:r>
            <a:endParaRPr lang="cs-CZ" sz="28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2421" y="2636912"/>
            <a:ext cx="4807851" cy="1205660"/>
          </a:xfrm>
          <a:prstGeom prst="rect">
            <a:avLst/>
          </a:prstGeom>
        </p:spPr>
      </p:pic>
      <p:pic>
        <p:nvPicPr>
          <p:cNvPr id="11" name="Obrázek 10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4355226"/>
            <a:ext cx="1600689" cy="1337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2366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24.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5949280"/>
            <a:ext cx="7992888" cy="523220"/>
          </a:xfrm>
          <a:prstGeom prst="rect">
            <a:avLst/>
          </a:prstGeom>
          <a:solidFill>
            <a:srgbClr val="FFC000"/>
          </a:solidFill>
          <a:ln w="76200" cmpd="thickThin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První pomoc</a:t>
            </a:r>
            <a:endParaRPr lang="cs-CZ" sz="28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1628800"/>
            <a:ext cx="2042861" cy="2857151"/>
          </a:xfrm>
          <a:prstGeom prst="rect">
            <a:avLst/>
          </a:prstGeom>
        </p:spPr>
      </p:pic>
      <p:pic>
        <p:nvPicPr>
          <p:cNvPr id="11" name="Obrázek 10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4355226"/>
            <a:ext cx="1600689" cy="1337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2936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25.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5949280"/>
            <a:ext cx="7992888" cy="523220"/>
          </a:xfrm>
          <a:prstGeom prst="rect">
            <a:avLst/>
          </a:prstGeom>
          <a:solidFill>
            <a:srgbClr val="FFC000"/>
          </a:solidFill>
          <a:ln w="76200" cmpd="thickThin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Zastávka</a:t>
            </a:r>
            <a:endParaRPr lang="cs-CZ" sz="28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1844824"/>
            <a:ext cx="2664296" cy="2664296"/>
          </a:xfrm>
          <a:prstGeom prst="rect">
            <a:avLst/>
          </a:prstGeom>
        </p:spPr>
      </p:pic>
      <p:pic>
        <p:nvPicPr>
          <p:cNvPr id="11" name="Obrázek 10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4355226"/>
            <a:ext cx="1600689" cy="1337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8871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26.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5949280"/>
            <a:ext cx="7992888" cy="523220"/>
          </a:xfrm>
          <a:prstGeom prst="rect">
            <a:avLst/>
          </a:prstGeom>
          <a:solidFill>
            <a:srgbClr val="FFC000"/>
          </a:solidFill>
          <a:ln w="76200" cmpd="thickThin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Zákaz vjezdu jízdních kol</a:t>
            </a:r>
            <a:endParaRPr lang="cs-CZ" sz="28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1556792"/>
            <a:ext cx="3169432" cy="3169432"/>
          </a:xfrm>
          <a:prstGeom prst="rect">
            <a:avLst/>
          </a:prstGeom>
        </p:spPr>
      </p:pic>
      <p:pic>
        <p:nvPicPr>
          <p:cNvPr id="11" name="Obrázek 10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4355226"/>
            <a:ext cx="1600689" cy="1337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0874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27.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5949280"/>
            <a:ext cx="7992888" cy="523220"/>
          </a:xfrm>
          <a:prstGeom prst="rect">
            <a:avLst/>
          </a:prstGeom>
          <a:solidFill>
            <a:srgbClr val="FFC000"/>
          </a:solidFill>
          <a:ln w="76200" cmpd="thickThin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Zákaz zastavení</a:t>
            </a:r>
            <a:endParaRPr lang="cs-CZ" sz="28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1556792"/>
            <a:ext cx="3169432" cy="3169432"/>
          </a:xfrm>
          <a:prstGeom prst="rect">
            <a:avLst/>
          </a:prstGeom>
        </p:spPr>
      </p:pic>
      <p:pic>
        <p:nvPicPr>
          <p:cNvPr id="11" name="Obrázek 10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4355226"/>
            <a:ext cx="1600689" cy="1337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0397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28.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52399" y="5944427"/>
            <a:ext cx="7992888" cy="523220"/>
          </a:xfrm>
          <a:prstGeom prst="rect">
            <a:avLst/>
          </a:prstGeom>
          <a:solidFill>
            <a:srgbClr val="FFC000"/>
          </a:solidFill>
          <a:ln w="76200" cmpd="thickThin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Zákaz vstupu chodců</a:t>
            </a:r>
            <a:endParaRPr lang="cs-CZ" sz="28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1556792"/>
            <a:ext cx="3169432" cy="3169432"/>
          </a:xfrm>
          <a:prstGeom prst="rect">
            <a:avLst/>
          </a:prstGeom>
        </p:spPr>
      </p:pic>
      <p:pic>
        <p:nvPicPr>
          <p:cNvPr id="11" name="Obrázek 10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4355226"/>
            <a:ext cx="1600689" cy="1337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6207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4697" y="4005064"/>
            <a:ext cx="2114681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ano</a:t>
            </a:r>
            <a:endParaRPr lang="cs-CZ" sz="96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3" name="Veselý obličej 2">
            <a:hlinkClick r:id="rId2" action="ppaction://hlinksldjump"/>
          </p:cNvPr>
          <p:cNvSpPr/>
          <p:nvPr/>
        </p:nvSpPr>
        <p:spPr>
          <a:xfrm>
            <a:off x="3347864" y="836712"/>
            <a:ext cx="2304256" cy="2130623"/>
          </a:xfrm>
          <a:prstGeom prst="smileyFac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5856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35224"/>
            <a:ext cx="79208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Obrázky dopravních značek jsou obrazovou přílohou vyhlášky č. 30/2001 Sb. a jsou staženy z:</a:t>
            </a:r>
          </a:p>
          <a:p>
            <a:r>
              <a:rPr lang="cs-CZ" i="1" dirty="0"/>
              <a:t>Wikipedie: Otevřená encyklopedie: Dopravní značení v Česku</a:t>
            </a:r>
            <a:r>
              <a:rPr lang="cs-CZ" dirty="0"/>
              <a:t> [online]. c2012 [citováno 14. 5. 2012]. Dostupný z WWW: &lt;</a:t>
            </a:r>
            <a:r>
              <a:rPr lang="cs-CZ" dirty="0">
                <a:hlinkClick r:id="rId2"/>
              </a:rPr>
              <a:t>http://cs.wikipedia.org/w/</a:t>
            </a:r>
            <a:r>
              <a:rPr lang="cs-CZ" dirty="0" err="1">
                <a:hlinkClick r:id="rId2"/>
              </a:rPr>
              <a:t>index.php?title</a:t>
            </a:r>
            <a:r>
              <a:rPr lang="cs-CZ" dirty="0">
                <a:hlinkClick r:id="rId2"/>
              </a:rPr>
              <a:t>=Dopravn%C3%AD_zna%C4%8Den%C3%AD_v_%C4%8Cesku&amp;oldid=7906188</a:t>
            </a:r>
            <a:r>
              <a:rPr lang="cs-CZ" dirty="0"/>
              <a:t>&gt;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0889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207</TotalTime>
  <Words>385</Words>
  <Application>Microsoft Office PowerPoint</Application>
  <PresentationFormat>Předvádění na obrazovce (4:3)</PresentationFormat>
  <Paragraphs>113</Paragraphs>
  <Slides>33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34" baseType="lpstr">
      <vt:lpstr>Motiv systému Office</vt:lpstr>
      <vt:lpstr>Prezentace aplikace PowerPoint</vt:lpstr>
      <vt:lpstr>Prezentace aplikace PowerPoint</vt:lpstr>
      <vt:lpstr>Prezentace aplikace PowerPoint</vt:lpstr>
      <vt:lpstr>1. </vt:lpstr>
      <vt:lpstr>2. </vt:lpstr>
      <vt:lpstr>3. </vt:lpstr>
      <vt:lpstr>4. </vt:lpstr>
      <vt:lpstr>5. </vt:lpstr>
      <vt:lpstr>6. </vt:lpstr>
      <vt:lpstr>7. </vt:lpstr>
      <vt:lpstr>8. </vt:lpstr>
      <vt:lpstr>9. </vt:lpstr>
      <vt:lpstr>10. </vt:lpstr>
      <vt:lpstr>11. </vt:lpstr>
      <vt:lpstr>12. </vt:lpstr>
      <vt:lpstr>13. </vt:lpstr>
      <vt:lpstr>14. </vt:lpstr>
      <vt:lpstr>15. </vt:lpstr>
      <vt:lpstr>16. </vt:lpstr>
      <vt:lpstr>17. </vt:lpstr>
      <vt:lpstr>18. </vt:lpstr>
      <vt:lpstr>19. </vt:lpstr>
      <vt:lpstr>20. </vt:lpstr>
      <vt:lpstr>21. </vt:lpstr>
      <vt:lpstr>22. </vt:lpstr>
      <vt:lpstr>23. </vt:lpstr>
      <vt:lpstr>24. </vt:lpstr>
      <vt:lpstr>25. </vt:lpstr>
      <vt:lpstr>26. </vt:lpstr>
      <vt:lpstr>27. </vt:lpstr>
      <vt:lpstr>28. 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Dopravní značky</dc:title>
  <dc:creator>Admin</dc:creator>
  <cp:lastModifiedBy>Admin</cp:lastModifiedBy>
  <cp:revision>22</cp:revision>
  <dcterms:created xsi:type="dcterms:W3CDTF">2011-11-26T17:58:20Z</dcterms:created>
  <dcterms:modified xsi:type="dcterms:W3CDTF">2012-07-25T11:51:11Z</dcterms:modified>
</cp:coreProperties>
</file>