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BB0F0E1-20F6-45A6-AB45-9ECE2A73C82C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BD3A6C8-0C0A-4FC7-B67D-CD64DE964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9002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4D28926-B9CB-4852-BBC5-69E707A57752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E70E1F2-2023-4ECC-810F-9AD11FBA1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034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0399A-AF53-47DD-9C4F-C39397A30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301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B4F8E-3968-440E-9A2E-AA6B7D69D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849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A9C55-050D-443C-A08E-C9F9E9A3B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869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429D3-1741-4588-BAFC-13D6FFEBC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025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1DA3C-818B-4250-B755-DB1D550C5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84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07D129-7092-49B7-B69A-90AEED722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31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BE1E1C-DECD-4DF1-916A-1970D4214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049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7A8A80-F684-4281-B975-FDCF9A300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6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52084-2843-436B-8D79-F0B24966B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324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C2EEE8-691C-46AB-A26F-15E7FC5BA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34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59C25-478B-4EB0-8706-58949A73B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811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EAEB4B-C6FB-4B13-9139-EC7CA6294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85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EB719-2E4F-4CF5-BF02-AEF45006F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254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9AF8FB2-C54D-4489-89A4-0A303791A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VY_32_INOVACE_10_Slovní úlohy             - dělení des.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Vypočítej dané slovní úlohy:</a:t>
            </a:r>
          </a:p>
        </p:txBody>
      </p:sp>
      <p:graphicFrame>
        <p:nvGraphicFramePr>
          <p:cNvPr id="2072" name="Group 24"/>
          <p:cNvGraphicFramePr>
            <a:graphicFrameLocks noGrp="1"/>
          </p:cNvGraphicFramePr>
          <p:nvPr>
            <p:ph sz="half" idx="1"/>
          </p:nvPr>
        </p:nvGraphicFramePr>
        <p:xfrm>
          <a:off x="685800" y="1981200"/>
          <a:ext cx="3810000" cy="3108906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3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charset="0"/>
                        </a:rPr>
                        <a:t>Skupina     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884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1) Do obchodu přivezli 17,5 kg mandlí.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    Kolik balíčků o hmotnosti 0,25 kg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    v obchodě připraví?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1884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2) Kanystr má objem 6,5 litru. Kolik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    kanystrů se naplní z nádrže o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    objemu 299 litrů?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648200" y="1981200"/>
          <a:ext cx="3810000" cy="3108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31365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sz="1800" dirty="0"/>
                    </a:p>
                  </a:txBody>
                  <a:tcPr marT="45702" marB="45702"/>
                </a:tc>
              </a:tr>
              <a:tr h="118848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Láhev oleje má objem 0,75 litru.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Kolik lahví   se naplní z barelu o objemu 60 litrů?</a:t>
                      </a:r>
                    </a:p>
                    <a:p>
                      <a:endParaRPr lang="cs-CZ" sz="1800" dirty="0"/>
                    </a:p>
                  </a:txBody>
                  <a:tcPr marT="45702" marB="45702"/>
                </a:tc>
              </a:tr>
              <a:tr h="118848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2)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 skladu přivezli 165 kg brambor.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Kolik balíčků o hmotnosti 2,5 kg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 skladu připraví?</a:t>
                      </a:r>
                    </a:p>
                    <a:p>
                      <a:endParaRPr lang="cs-CZ" sz="1800" dirty="0"/>
                    </a:p>
                  </a:txBody>
                  <a:tcPr marT="45702" marB="4570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947738"/>
          </a:xfrm>
        </p:spPr>
        <p:txBody>
          <a:bodyPr/>
          <a:lstStyle/>
          <a:p>
            <a:r>
              <a:rPr lang="cs-CZ" sz="4000" smtClean="0"/>
              <a:t>Řešení: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684213" y="1557338"/>
          <a:ext cx="3810000" cy="40232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548545"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      A</a:t>
                      </a:r>
                    </a:p>
                    <a:p>
                      <a:pPr algn="ctr"/>
                      <a:endParaRPr lang="cs-CZ" sz="1200" dirty="0"/>
                    </a:p>
                  </a:txBody>
                  <a:tcPr marT="45706" marB="45706"/>
                </a:tc>
              </a:tr>
              <a:tr h="18285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1) Do obchodu přivezli 17,5 kg mandlí.  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Kolik balíčků o hmotnosti 0,25 kg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 obchodě připraví?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17,5 : 0,25 =   /</a:t>
                      </a:r>
                      <a:r>
                        <a:rPr lang="cs-CZ" sz="1800" b="1" u="sng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u="sng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none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1750</a:t>
                      </a:r>
                      <a:r>
                        <a:rPr lang="cs-CZ" sz="1800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 : 25 = </a:t>
                      </a:r>
                      <a:r>
                        <a:rPr lang="cs-CZ" sz="1800" b="1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70</a:t>
                      </a:r>
                      <a:endParaRPr lang="cs-CZ" sz="1800" b="1" u="none" kern="1200" dirty="0" smtClean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200" dirty="0"/>
                    </a:p>
                  </a:txBody>
                  <a:tcPr marT="45706" marB="45706"/>
                </a:tc>
              </a:tr>
              <a:tr h="1645663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2) Kanystr má objem 6,5 litru. Kolik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kanystrů se naplní z nádrže o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objemu 299 litrů?</a:t>
                      </a:r>
                    </a:p>
                    <a:p>
                      <a:endParaRPr lang="cs-CZ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sng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299</a:t>
                      </a:r>
                      <a:r>
                        <a:rPr lang="cs-CZ" sz="1800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 : 6,5 =  /</a:t>
                      </a:r>
                      <a:r>
                        <a:rPr lang="cs-CZ" sz="1800" b="1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</a:p>
                    <a:p>
                      <a:r>
                        <a:rPr lang="cs-CZ" sz="1800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2 990 : 65 = </a:t>
                      </a:r>
                      <a:r>
                        <a:rPr lang="cs-CZ" sz="1800" b="1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46</a:t>
                      </a:r>
                      <a:endParaRPr lang="cs-CZ" sz="1800" b="1" u="none" dirty="0">
                        <a:solidFill>
                          <a:srgbClr val="7030A0"/>
                        </a:solidFill>
                      </a:endParaRPr>
                    </a:p>
                  </a:txBody>
                  <a:tcPr marT="45706" marB="45706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572000" y="1557338"/>
          <a:ext cx="3810000" cy="40232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548545"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sz="1200" dirty="0"/>
                    </a:p>
                  </a:txBody>
                  <a:tcPr marT="45706" marB="45706"/>
                </a:tc>
              </a:tr>
              <a:tr h="18285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Láhev oleje má objem 0,75 litru.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Kolik lahví   se naplní z barelu o objemu 60 litrů?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60 : 0,75 = </a:t>
                      </a:r>
                      <a:r>
                        <a:rPr lang="cs-CZ" sz="1800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  <a:r>
                        <a:rPr lang="cs-CZ" sz="1800" b="1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u="sng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100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6 000 : 75 = </a:t>
                      </a:r>
                      <a:r>
                        <a:rPr lang="cs-CZ" sz="1800" b="1" u="none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80</a:t>
                      </a:r>
                      <a:endParaRPr lang="cs-CZ" sz="1800" b="1" u="none" kern="1200" dirty="0" smtClean="0">
                        <a:solidFill>
                          <a:srgbClr val="7030A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200" dirty="0"/>
                    </a:p>
                  </a:txBody>
                  <a:tcPr marT="45706" marB="45706"/>
                </a:tc>
              </a:tr>
              <a:tr h="1645663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2)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 skladu přivezli 165 kg brambor.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Kolik balíčků o hmotnosti 2,5 kg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ve skladu připraví?</a:t>
                      </a:r>
                    </a:p>
                    <a:p>
                      <a:endParaRPr lang="cs-CZ" sz="1200" dirty="0" smtClean="0"/>
                    </a:p>
                    <a:p>
                      <a:r>
                        <a:rPr lang="cs-CZ" sz="1800" u="sng" dirty="0" smtClean="0">
                          <a:solidFill>
                            <a:srgbClr val="7030A0"/>
                          </a:solidFill>
                        </a:rPr>
                        <a:t>165 : 2,5 =  /</a:t>
                      </a:r>
                      <a:r>
                        <a:rPr lang="cs-CZ" sz="1800" b="1" u="sng" dirty="0" smtClean="0">
                          <a:solidFill>
                            <a:srgbClr val="7030A0"/>
                          </a:solidFill>
                        </a:rPr>
                        <a:t>.</a:t>
                      </a:r>
                      <a:r>
                        <a:rPr lang="cs-CZ" sz="1800" u="sng" dirty="0" smtClean="0">
                          <a:solidFill>
                            <a:srgbClr val="7030A0"/>
                          </a:solidFill>
                        </a:rPr>
                        <a:t>10</a:t>
                      </a:r>
                    </a:p>
                    <a:p>
                      <a:r>
                        <a:rPr lang="cs-CZ" sz="1800" u="none" dirty="0" smtClean="0">
                          <a:solidFill>
                            <a:srgbClr val="7030A0"/>
                          </a:solidFill>
                        </a:rPr>
                        <a:t>1 650 : 25</a:t>
                      </a:r>
                      <a:r>
                        <a:rPr lang="cs-CZ" sz="1800" u="none" baseline="0" dirty="0" smtClean="0">
                          <a:solidFill>
                            <a:srgbClr val="7030A0"/>
                          </a:solidFill>
                        </a:rPr>
                        <a:t> = </a:t>
                      </a:r>
                      <a:r>
                        <a:rPr lang="cs-CZ" sz="1800" b="1" u="none" baseline="0" dirty="0" smtClean="0">
                          <a:solidFill>
                            <a:srgbClr val="7030A0"/>
                          </a:solidFill>
                        </a:rPr>
                        <a:t>66</a:t>
                      </a:r>
                      <a:endParaRPr lang="cs-CZ" sz="1800" b="1" u="none" dirty="0">
                        <a:solidFill>
                          <a:srgbClr val="7030A0"/>
                        </a:solidFill>
                      </a:endParaRPr>
                    </a:p>
                  </a:txBody>
                  <a:tcPr marT="45706" marB="45706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147</Words>
  <Application>Microsoft Office PowerPoint</Application>
  <PresentationFormat>Předvádění na obrazovce (4:3)</PresentationFormat>
  <Paragraphs>42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VY_32_INOVACE_10_Slovní úlohy             - dělení des. čísel</vt:lpstr>
      <vt:lpstr>Vypočítej dané slovní úlohy:</vt:lpstr>
      <vt:lpstr>Řešení: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125</cp:revision>
  <dcterms:created xsi:type="dcterms:W3CDTF">2003-11-19T14:30:33Z</dcterms:created>
  <dcterms:modified xsi:type="dcterms:W3CDTF">2011-05-03T21:30:45Z</dcterms:modified>
</cp:coreProperties>
</file>