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7" r:id="rId5"/>
    <p:sldId id="259" r:id="rId6"/>
    <p:sldId id="261" r:id="rId7"/>
    <p:sldId id="260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71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3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688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65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84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769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736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708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055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234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204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049CB-BB48-4478-B350-8E9E9CC18742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B3304-005A-4D73-8E2F-08D12ABC26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53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8.png"/><Relationship Id="rId7" Type="http://schemas.openxmlformats.org/officeDocument/2006/relationships/image" Target="../media/image11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microsoft.com/office/2007/relationships/hdphoto" Target="../media/hdphoto1.wdp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wmf"/><Relationship Id="rId4" Type="http://schemas.openxmlformats.org/officeDocument/2006/relationships/image" Target="../media/image22.jpe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je žákům přiblíženo dělení živočichů dle přijímané potravy. Vysvětluje typ rostlinné, živočišné a  smíšené stravy a prostřednictvím obrázků nabízí výběr živočichů rozdělených na býložravce, masožravce a všežravce.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372039"/>
              </p:ext>
            </p:extLst>
          </p:nvPr>
        </p:nvGraphicFramePr>
        <p:xfrm>
          <a:off x="1403648" y="1340768"/>
          <a:ext cx="6480720" cy="445422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Druhy živočichů</a:t>
                      </a:r>
                      <a:r>
                        <a:rPr lang="cs-CZ" baseline="0" dirty="0" smtClean="0"/>
                        <a:t> – dle přijímané potravy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17.3.2012</a:t>
                      </a:r>
                    </a:p>
                    <a:p>
                      <a:r>
                        <a:rPr lang="cs-CZ" dirty="0" smtClean="0"/>
                        <a:t>19.3.2012/3.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Dělení</a:t>
                      </a:r>
                      <a:r>
                        <a:rPr lang="cs-CZ" baseline="0" dirty="0" smtClean="0"/>
                        <a:t> živočichů na býložravce, masožravce </a:t>
                      </a:r>
                      <a:r>
                        <a:rPr lang="cs-CZ" baseline="0" smtClean="0"/>
                        <a:t>a všežravce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živočichů – dle přijímané potravy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mtClean="0"/>
              <a:t>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05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GFW63OJB\MP90031686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48"/>
          <a:stretch/>
        </p:blipFill>
        <p:spPr bwMode="auto">
          <a:xfrm>
            <a:off x="690409" y="2852936"/>
            <a:ext cx="1577335" cy="179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BÝLOŽRAVCI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1029" name="Picture 5" descr="C:\Users\Admin\AppData\Local\Microsoft\Windows\Temporary Internet Files\Content.IE5\N3HVAW7I\MP9004005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502" y="4359164"/>
            <a:ext cx="1252330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1916832"/>
            <a:ext cx="51125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Živí se pouze rostlinnou stravou: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listy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plody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tráva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semena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nektar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pyl</a:t>
            </a:r>
            <a:endParaRPr lang="cs-CZ" sz="2800" dirty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dřevo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houby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F2TH9RZ9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70849">
            <a:off x="434726" y="296574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MGI1UWGT\MP9004070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626" y="2755425"/>
            <a:ext cx="1512168" cy="189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8MEDROC4\MP9004448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548" y="4359164"/>
            <a:ext cx="1209142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8MEDROC4\MP9004072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96122"/>
            <a:ext cx="1294872" cy="194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65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BÝLOŽRAVCI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2052" name="Picture 4" descr="C:\Users\Admin\AppData\Local\Microsoft\Windows\Temporary Internet Files\Content.IE5\K0O7W0UI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5685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AM1I8PN9\MP9002628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500" b="86000" l="28167" r="77667">
                        <a14:foregroundMark x1="69833" y1="53250" x2="69833" y2="53250"/>
                        <a14:foregroundMark x1="71167" y1="51000" x2="71167" y2="51000"/>
                        <a14:foregroundMark x1="70167" y1="56000" x2="70167" y2="56000"/>
                        <a14:foregroundMark x1="62167" y1="75000" x2="62167" y2="7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19" t="32589" r="21131" b="8036"/>
          <a:stretch/>
        </p:blipFill>
        <p:spPr bwMode="auto">
          <a:xfrm>
            <a:off x="6228184" y="494699"/>
            <a:ext cx="2579699" cy="1815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OU4284P8\MC9004060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059563"/>
            <a:ext cx="15621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F2TH9RZ9\MC900332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139" y="2490428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YNIH6G2N\MC9000839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11456">
            <a:off x="1010838" y="5458201"/>
            <a:ext cx="594790" cy="77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MGI1UWGT\MP900262925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07" y="2579678"/>
            <a:ext cx="3099931" cy="204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AppData\Local\Microsoft\Windows\Temporary Internet Files\Content.IE5\YNIH6G2N\MP900407214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14"/>
          <a:stretch/>
        </p:blipFill>
        <p:spPr bwMode="auto">
          <a:xfrm>
            <a:off x="2980183" y="4797152"/>
            <a:ext cx="1616956" cy="186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Admin\AppData\Local\Microsoft\Windows\Temporary Internet Files\Content.IE5\2SO1PUA1\MC9003323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86122"/>
            <a:ext cx="1828800" cy="114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4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MASOŽRAVCI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1916832"/>
            <a:ext cx="51125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Živí se pouze živočišnou stravou: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svalovina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vnitřnosti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krev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hmyz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vejce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šupiny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K0O7W0UI\MP900402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123728" cy="15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F2TH9RZ9\MP90031378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928"/>
          <a:stretch/>
        </p:blipFill>
        <p:spPr bwMode="auto">
          <a:xfrm>
            <a:off x="6400800" y="2996952"/>
            <a:ext cx="2489812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8D0HH1OP\MP900175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13448"/>
            <a:ext cx="2159306" cy="141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MGI1UWGT\MC9000899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717" y="260648"/>
            <a:ext cx="2593283" cy="192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dmin\AppData\Local\Microsoft\Windows\Temporary Internet Files\Content.IE5\UC8HTRPW\MC900426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49246">
            <a:off x="2518990" y="4667319"/>
            <a:ext cx="1936750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7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MASOŽRAVCI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4098" name="Picture 2" descr="C:\Users\Admin\AppData\Local\Microsoft\Windows\Temporary Internet Files\Content.IE5\00IR9TX9\MC900109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2159823" cy="18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15" y="3717032"/>
            <a:ext cx="2448250" cy="197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N3HVAW7I\MP900406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616956" cy="24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OU4284P8\MC9000165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570" y="1700808"/>
            <a:ext cx="1884578" cy="99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3JW77KH9\MC90043391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80060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9SPDN1MJ\MC9000525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4664"/>
            <a:ext cx="1045157" cy="72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3JW77KH9\MC9003362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484152"/>
            <a:ext cx="1277543" cy="216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dmin\AppData\Local\Microsoft\Windows\Temporary Internet Files\Content.IE5\YV7DYQZH\MC90043803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641" y="305514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16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VŠEŽRAVCI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5124" name="Picture 4" descr="C:\Users\Admin\AppData\Local\Microsoft\Windows\Temporary Internet Files\Content.IE5\AE9XKLFP\MP900433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7163830" cy="475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1311151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Živí se rostlinnou i živočišnou stravou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1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VŠEŽRAVCI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6146" name="Picture 2" descr="C:\Users\Admin\AppData\Local\Microsoft\Windows\Temporary Internet Files\Content.IE5\8MEDROC4\MP9002627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2936"/>
            <a:ext cx="24140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dmin\AppData\Local\Microsoft\Windows\Temporary Internet Files\Content.IE5\S7687CZ2\MC900337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96752"/>
            <a:ext cx="2576528" cy="184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DE4CGPLA\MC9003468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15977">
            <a:off x="3776221" y="2560637"/>
            <a:ext cx="1296823" cy="73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9SPDN1MJ\MC9003324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65104"/>
            <a:ext cx="2694078" cy="163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Admin\AppData\Local\Microsoft\Windows\Temporary Internet Files\Content.IE5\N3HVAW7I\MP90040962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64" y="0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48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164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Druhy živočichů – dle přijímané potravy</vt:lpstr>
      <vt:lpstr>BÝLOŽRAVCI</vt:lpstr>
      <vt:lpstr>BÝLOŽRAVCI</vt:lpstr>
      <vt:lpstr>MASOŽRAVCI</vt:lpstr>
      <vt:lpstr>MASOŽRAVCI</vt:lpstr>
      <vt:lpstr>VŠEŽRAVCI</vt:lpstr>
      <vt:lpstr>VŠEŽRAVCI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živočichů – dle přijímané potravy</dc:title>
  <dc:creator>Admin</dc:creator>
  <cp:lastModifiedBy>Admin</cp:lastModifiedBy>
  <cp:revision>11</cp:revision>
  <dcterms:created xsi:type="dcterms:W3CDTF">2012-03-10T09:31:45Z</dcterms:created>
  <dcterms:modified xsi:type="dcterms:W3CDTF">2012-05-22T06:19:25Z</dcterms:modified>
</cp:coreProperties>
</file>