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74" r:id="rId2"/>
    <p:sldId id="273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62" autoAdjust="0"/>
    <p:restoredTop sz="90909" autoAdjust="0"/>
  </p:normalViewPr>
  <p:slideViewPr>
    <p:cSldViewPr>
      <p:cViewPr varScale="1">
        <p:scale>
          <a:sx n="47" d="100"/>
          <a:sy n="47" d="100"/>
        </p:scale>
        <p:origin x="-90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4397CFE6-3158-4568-ACF5-42728ADAE2A3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B67BBEA2-A2AF-4313-965B-532559F809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3868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BBCB0F0-D007-460E-AA4C-529E67F50344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FA8F5CB-D5B3-4669-8ED2-92B9FAB9A4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7342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0A990943-2C2D-4C7E-89D8-AC308CFBA7D9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E283D582-CABD-4CA8-8C8B-633A1BAF521A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5F18BAEE-E416-4030-849E-84182A80FB23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7ADCC634-57C8-4E0D-9D0D-959A438D2099}" type="slidenum">
              <a:rPr lang="cs-CZ" sz="1200" smtClean="0"/>
              <a:pPr eaLnBrk="1" hangingPunct="1"/>
              <a:t>6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C43B011D-0ACF-419D-A9DF-C240A4957FE3}" type="slidenum">
              <a:rPr lang="cs-CZ" sz="1200" smtClean="0"/>
              <a:pPr eaLnBrk="1" hangingPunct="1"/>
              <a:t>7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35035C49-EBF0-412D-9761-DB042B86BA0F}" type="slidenum">
              <a:rPr lang="cs-CZ" sz="1200" smtClean="0"/>
              <a:pPr eaLnBrk="1" hangingPunct="1"/>
              <a:t>8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63E204-B09C-46A8-AF8B-945DD0C3E6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697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B77C8C-27E7-42B4-B579-078F8FB36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936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C0FC04-32A6-493D-9DB7-3C7814E404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260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8F53A2-961D-4066-8C3C-B36DACB614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281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81EEA3-C9C4-4021-82A1-BA316DFCE7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616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9F47C9-74F2-46F5-B034-BCE74F037B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557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E4C391-BAC1-4401-973C-2ACFFF1232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482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F1B004-CB8A-47FD-AA86-F548A8485B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443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6AE949-E11C-4DF8-8E0F-4C792F25D9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760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C69D3D-F290-4267-BC2B-0E8D882BC0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506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80E1AA-DE1E-4015-BD5F-FE3ADB369B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0609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F3AB79-B114-4070-A0E1-39574A7BD5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6769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599868-4ECB-42DE-8494-87CF8E57D2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887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955C6E6-A8BA-4D1C-A965-35F38931F3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VY_32_INOVACE_11_Odčítání des. čísel </a:t>
            </a:r>
            <a:br>
              <a:rPr lang="cs-CZ" sz="3200" b="1" dirty="0" smtClean="0">
                <a:latin typeface="Calibri" pitchFamily="34" charset="0"/>
                <a:cs typeface="Calibri" pitchFamily="34" charset="0"/>
              </a:rPr>
            </a:b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2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827088" y="981075"/>
            <a:ext cx="7772400" cy="1470025"/>
          </a:xfrm>
        </p:spPr>
        <p:txBody>
          <a:bodyPr/>
          <a:lstStyle/>
          <a:p>
            <a:r>
              <a:rPr lang="cs-CZ" smtClean="0"/>
              <a:t>Odčítání desetinných čísel</a:t>
            </a:r>
            <a:br>
              <a:rPr lang="cs-CZ" smtClean="0"/>
            </a:br>
            <a:r>
              <a:rPr lang="cs-CZ" smtClean="0"/>
              <a:t>2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1403350" y="3141663"/>
            <a:ext cx="6400800" cy="1752600"/>
          </a:xfrm>
        </p:spPr>
        <p:txBody>
          <a:bodyPr/>
          <a:lstStyle/>
          <a:p>
            <a:r>
              <a:rPr lang="cs-CZ" smtClean="0"/>
              <a:t>Připrav si tabulky o 3 sloupcích </a:t>
            </a:r>
          </a:p>
          <a:p>
            <a:r>
              <a:rPr lang="cs-CZ" smtClean="0"/>
              <a:t>a 6 řádkách.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323" name="Group 107"/>
          <p:cNvGraphicFramePr>
            <a:graphicFrameLocks noGrp="1"/>
          </p:cNvGraphicFramePr>
          <p:nvPr/>
        </p:nvGraphicFramePr>
        <p:xfrm>
          <a:off x="1042988" y="765175"/>
          <a:ext cx="7345362" cy="2571750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4802187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6,47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5,674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6,73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347" name="Group 107"/>
          <p:cNvGraphicFramePr>
            <a:graphicFrameLocks noGrp="1"/>
          </p:cNvGraphicFramePr>
          <p:nvPr/>
        </p:nvGraphicFramePr>
        <p:xfrm>
          <a:off x="1042988" y="765175"/>
          <a:ext cx="7345362" cy="2571750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4802187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0,029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6,47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5,674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0,796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9,877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6,73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2,545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0,189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3,26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387" name="Group 123"/>
          <p:cNvGraphicFramePr>
            <a:graphicFrameLocks noGrp="1"/>
          </p:cNvGraphicFramePr>
          <p:nvPr/>
        </p:nvGraphicFramePr>
        <p:xfrm>
          <a:off x="1042988" y="765175"/>
          <a:ext cx="7345362" cy="2571750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2259012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0,029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6,47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5,674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0,796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4,33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3,44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9,877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6,73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2,545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0,189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9,08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3,26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26,17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17,26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411" name="Group 123"/>
          <p:cNvGraphicFramePr>
            <a:graphicFrameLocks noGrp="1"/>
          </p:cNvGraphicFramePr>
          <p:nvPr/>
        </p:nvGraphicFramePr>
        <p:xfrm>
          <a:off x="1042988" y="765175"/>
          <a:ext cx="7345362" cy="2571750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2259012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0,029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3,652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6,47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5,674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0,796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4,33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3,44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0,89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9,877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0,937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6,73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2,545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0,189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9,08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0,99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3,26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26,17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17,26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8.91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447" name="Group 135"/>
          <p:cNvGraphicFramePr>
            <a:graphicFrameLocks noGrp="1"/>
          </p:cNvGraphicFramePr>
          <p:nvPr/>
        </p:nvGraphicFramePr>
        <p:xfrm>
          <a:off x="1042988" y="765175"/>
          <a:ext cx="7345362" cy="2571750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0,029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3,652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6,47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5,674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0,796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4,33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3,44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0,89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8,58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9,877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0,937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53,42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42,53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6,73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2,545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43,21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12,34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0,189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9,08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0,99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6,77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3,26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26,17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17,26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8.91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2" name="Group 136"/>
          <p:cNvGraphicFramePr>
            <a:graphicFrameLocks noGrp="1"/>
          </p:cNvGraphicFramePr>
          <p:nvPr/>
        </p:nvGraphicFramePr>
        <p:xfrm>
          <a:off x="1042988" y="765175"/>
          <a:ext cx="7345362" cy="2571750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0,029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3,652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Times New Roman" charset="0"/>
                        </a:rPr>
                        <a:t>2,7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6,47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5,674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0,796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4,33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3,44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0,89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8,58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Times New Roman" charset="0"/>
                        </a:rPr>
                        <a:t>2,73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9,877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0,937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53,42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42,53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Times New Roman" charset="0"/>
                        </a:rPr>
                        <a:t>10,89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6,73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2,545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43,21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12,34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Times New Roman" charset="0"/>
                        </a:rPr>
                        <a:t>30,87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0,189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9,08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0,99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6,77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Times New Roman" charset="0"/>
                        </a:rPr>
                        <a:t>0,83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3,26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26,17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17,26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8.91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Times New Roman" charset="0"/>
                        </a:rPr>
                        <a:t>89,9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236</Words>
  <Application>Microsoft Office PowerPoint</Application>
  <PresentationFormat>Předvádění na obrazovce (4:3)</PresentationFormat>
  <Paragraphs>215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Default Design</vt:lpstr>
      <vt:lpstr>VY_32_INOVACE_11_Odčítání des. čísel  2</vt:lpstr>
      <vt:lpstr>Odčítání desetinných čísel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90</cp:revision>
  <dcterms:created xsi:type="dcterms:W3CDTF">2003-11-19T14:30:33Z</dcterms:created>
  <dcterms:modified xsi:type="dcterms:W3CDTF">2011-05-03T21:31:18Z</dcterms:modified>
</cp:coreProperties>
</file>