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85" r:id="rId2"/>
    <p:sldId id="273" r:id="rId3"/>
    <p:sldId id="279" r:id="rId4"/>
    <p:sldId id="280" r:id="rId5"/>
    <p:sldId id="281" r:id="rId6"/>
    <p:sldId id="282" r:id="rId7"/>
    <p:sldId id="283" r:id="rId8"/>
    <p:sldId id="28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66FF"/>
    <a:srgbClr val="00FF00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90909" autoAdjust="0"/>
  </p:normalViewPr>
  <p:slideViewPr>
    <p:cSldViewPr>
      <p:cViewPr varScale="1">
        <p:scale>
          <a:sx n="47" d="100"/>
          <a:sy n="47" d="100"/>
        </p:scale>
        <p:origin x="-6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70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C8AE3C9-B18C-44E1-8540-B3E48236CE78}" type="datetimeFigureOut">
              <a:rPr lang="cs-CZ"/>
              <a:pPr>
                <a:defRPr/>
              </a:pPr>
              <a:t>3.5.2011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336CD57-30BE-40B2-8B25-5B164BA936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9176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D46C5D0-8488-4B56-B68B-AD4B707E3C29}" type="datetimeFigureOut">
              <a:rPr lang="cs-CZ"/>
              <a:pPr>
                <a:defRPr/>
              </a:pPr>
              <a:t>3.5.2011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2DAA646-DE2A-46B9-A845-C5724FC168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1925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798D0B65-C614-44AA-A17F-5C87C06681C7}" type="slidenum">
              <a:rPr lang="cs-CZ" sz="1200" smtClean="0"/>
              <a:pPr eaLnBrk="1" hangingPunct="1"/>
              <a:t>3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0DFA923B-3BC9-4CA1-9687-614B389EFC1B}" type="slidenum">
              <a:rPr lang="cs-CZ" sz="1200" smtClean="0"/>
              <a:pPr eaLnBrk="1" hangingPunct="1"/>
              <a:t>4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1685503D-6CA7-4A47-B498-6186A1F1F960}" type="slidenum">
              <a:rPr lang="cs-CZ" sz="1200" smtClean="0"/>
              <a:pPr eaLnBrk="1" hangingPunct="1"/>
              <a:t>5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0FCF7023-450D-4125-9662-60CB6C6E0D0C}" type="slidenum">
              <a:rPr lang="cs-CZ" sz="1200" smtClean="0"/>
              <a:pPr eaLnBrk="1" hangingPunct="1"/>
              <a:t>6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D8319EBE-2134-4392-A072-02A6E18BC1ED}" type="slidenum">
              <a:rPr lang="cs-CZ" sz="1200" smtClean="0"/>
              <a:pPr eaLnBrk="1" hangingPunct="1"/>
              <a:t>7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A878C19A-C71D-489C-9BB0-FC0D9618CDD1}" type="slidenum">
              <a:rPr lang="cs-CZ" sz="1200" smtClean="0"/>
              <a:pPr eaLnBrk="1" hangingPunct="1"/>
              <a:t>8</a:t>
            </a:fld>
            <a:endParaRPr lang="cs-CZ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8849E-8CEE-4A6B-BB03-219C38D843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3115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76EF1-D54F-43F2-8045-C1DA1E5BD7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324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26858-41B0-423A-904B-4009585A04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1093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192D1-8008-42D9-8578-29167B1F4B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715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43CA5-76E2-40C8-A878-B886D1E4E7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991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0648F-9FFD-46D9-B207-2C8FEE5AF5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729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12BA7-ED52-49F4-B437-C29E431004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398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330B11-A13D-4B5F-811E-B44D613CA1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4580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E3D0D-4C08-4BB5-8A8E-F456F41225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061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FEA447-7760-4BA0-9565-192CF5E50B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782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BA5388-F9FA-4812-A8FC-4F6E859387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4835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60495-9169-4E32-92C7-0206F9748A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7046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D06269-52EB-49B9-851B-10F719AFA1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65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84D043F-17FC-4F91-8348-55A69CD267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VY_32_INOVACE_12_Násobení des. čísel</a:t>
            </a:r>
            <a:br>
              <a:rPr lang="cs-CZ" sz="3200" b="1" dirty="0" smtClean="0">
                <a:latin typeface="Calibri" pitchFamily="34" charset="0"/>
                <a:cs typeface="Calibri" pitchFamily="34" charset="0"/>
              </a:rPr>
            </a:b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2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 dirty="0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684213" y="1268413"/>
            <a:ext cx="7772400" cy="1470025"/>
          </a:xfrm>
        </p:spPr>
        <p:txBody>
          <a:bodyPr/>
          <a:lstStyle/>
          <a:p>
            <a:r>
              <a:rPr lang="cs-CZ" smtClean="0"/>
              <a:t>Násobení desetinných čísel</a:t>
            </a:r>
            <a:br>
              <a:rPr lang="cs-CZ" smtClean="0"/>
            </a:br>
            <a:r>
              <a:rPr lang="cs-CZ" smtClean="0"/>
              <a:t>2</a:t>
            </a:r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>
          <a:xfrm>
            <a:off x="1476375" y="3141663"/>
            <a:ext cx="6400800" cy="1752600"/>
          </a:xfrm>
        </p:spPr>
        <p:txBody>
          <a:bodyPr/>
          <a:lstStyle/>
          <a:p>
            <a:r>
              <a:rPr lang="cs-CZ" smtClean="0"/>
              <a:t>Připrav si tabulky o 3 sloupcích </a:t>
            </a:r>
          </a:p>
          <a:p>
            <a:r>
              <a:rPr lang="cs-CZ" smtClean="0"/>
              <a:t>a 6 řádkách.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tabulku 3"/>
          <p:cNvGraphicFramePr>
            <a:graphicFrameLocks noGrp="1"/>
          </p:cNvGraphicFramePr>
          <p:nvPr>
            <p:ph type="tbl" idx="4294967295"/>
          </p:nvPr>
        </p:nvGraphicFramePr>
        <p:xfrm>
          <a:off x="827088" y="765175"/>
          <a:ext cx="7489825" cy="2576514"/>
        </p:xfrm>
        <a:graphic>
          <a:graphicData uri="http://schemas.openxmlformats.org/drawingml/2006/table">
            <a:tbl>
              <a:tblPr/>
              <a:tblGrid>
                <a:gridCol w="847888"/>
                <a:gridCol w="847889"/>
                <a:gridCol w="847888"/>
                <a:gridCol w="4946160"/>
              </a:tblGrid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0,12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2,1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0,9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0,43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0,08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5,07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0,2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0,68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0,045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0,3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tabulku 3"/>
          <p:cNvGraphicFramePr>
            <a:graphicFrameLocks noGrp="1"/>
          </p:cNvGraphicFramePr>
          <p:nvPr>
            <p:ph type="tbl" idx="4294967295"/>
          </p:nvPr>
        </p:nvGraphicFramePr>
        <p:xfrm>
          <a:off x="827088" y="765175"/>
          <a:ext cx="7489825" cy="2576514"/>
        </p:xfrm>
        <a:graphic>
          <a:graphicData uri="http://schemas.openxmlformats.org/drawingml/2006/table">
            <a:tbl>
              <a:tblPr/>
              <a:tblGrid>
                <a:gridCol w="847888"/>
                <a:gridCol w="847889"/>
                <a:gridCol w="847888"/>
                <a:gridCol w="4946160"/>
              </a:tblGrid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0,12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0,072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2,1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0,9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1,89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0,43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0,08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0,0344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5,07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0,2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1,014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0,68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0,0272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0,045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0,3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0,0135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tabulku 3"/>
          <p:cNvGraphicFramePr>
            <a:graphicFrameLocks noGrp="1"/>
          </p:cNvGraphicFramePr>
          <p:nvPr>
            <p:ph type="tbl" idx="4294967295"/>
          </p:nvPr>
        </p:nvGraphicFramePr>
        <p:xfrm>
          <a:off x="827088" y="765175"/>
          <a:ext cx="7489824" cy="2576514"/>
        </p:xfrm>
        <a:graphic>
          <a:graphicData uri="http://schemas.openxmlformats.org/drawingml/2006/table">
            <a:tbl>
              <a:tblPr/>
              <a:tblGrid>
                <a:gridCol w="847888"/>
                <a:gridCol w="847889"/>
                <a:gridCol w="847888"/>
                <a:gridCol w="847888"/>
                <a:gridCol w="847889"/>
                <a:gridCol w="847888"/>
                <a:gridCol w="2402494"/>
              </a:tblGrid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0,12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0,072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0,9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0,007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2,1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0,9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1,89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3,21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0,05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0,43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0,08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0,0344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7,65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0,02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5,07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0,2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1,014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4,19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0,03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0,68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0,0272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2,75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0,045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0,3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0,0135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0,19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0,06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tabulku 3"/>
          <p:cNvGraphicFramePr>
            <a:graphicFrameLocks noGrp="1"/>
          </p:cNvGraphicFramePr>
          <p:nvPr>
            <p:ph type="tbl" idx="4294967295"/>
          </p:nvPr>
        </p:nvGraphicFramePr>
        <p:xfrm>
          <a:off x="827088" y="765175"/>
          <a:ext cx="7489824" cy="2576514"/>
        </p:xfrm>
        <a:graphic>
          <a:graphicData uri="http://schemas.openxmlformats.org/drawingml/2006/table">
            <a:tbl>
              <a:tblPr/>
              <a:tblGrid>
                <a:gridCol w="847888"/>
                <a:gridCol w="847889"/>
                <a:gridCol w="847888"/>
                <a:gridCol w="847888"/>
                <a:gridCol w="847889"/>
                <a:gridCol w="847888"/>
                <a:gridCol w="2402494"/>
              </a:tblGrid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0,12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0,072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0,9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0,007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0,0063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2,1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0,9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1,89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3,21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0,05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0,1605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0,43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0,08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0,0344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7,65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0,02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0,1530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5,07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0,2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1,014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4,19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0,03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0,1257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0,68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0,0272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2,75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0,1100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0,045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0,3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0,0135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0,19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0,06</a:t>
                      </a:r>
                      <a:endParaRPr lang="cs-CZ" sz="1800" dirty="0"/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0,0114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5" marR="9144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tabulku 3"/>
          <p:cNvGraphicFramePr>
            <a:graphicFrameLocks noGrp="1"/>
          </p:cNvGraphicFramePr>
          <p:nvPr>
            <p:ph type="tbl" idx="4294967295"/>
          </p:nvPr>
        </p:nvGraphicFramePr>
        <p:xfrm>
          <a:off x="827088" y="765175"/>
          <a:ext cx="7578725" cy="2576513"/>
        </p:xfrm>
        <a:graphic>
          <a:graphicData uri="http://schemas.openxmlformats.org/drawingml/2006/table">
            <a:tbl>
              <a:tblPr/>
              <a:tblGrid>
                <a:gridCol w="847872"/>
                <a:gridCol w="847873"/>
                <a:gridCol w="847872"/>
                <a:gridCol w="847872"/>
                <a:gridCol w="847873"/>
                <a:gridCol w="847872"/>
                <a:gridCol w="745593"/>
                <a:gridCol w="828242"/>
                <a:gridCol w="917659"/>
              </a:tblGrid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0,12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0,072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0,9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0,007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0,0063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1,5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0,08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2,1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0,9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1,89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3,21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0,1605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0,207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0,43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0,08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0,0344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7,65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0,02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0,1530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6,41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5,07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0,2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1,014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4,19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0,03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0,1257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3,26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0,68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0,0272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2,75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0,1100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7,46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0,3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0,0135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0,19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0,06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0,0114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0,07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2,38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tabulku 3"/>
          <p:cNvGraphicFramePr>
            <a:graphicFrameLocks noGrp="1"/>
          </p:cNvGraphicFramePr>
          <p:nvPr>
            <p:ph type="tbl" idx="4294967295"/>
          </p:nvPr>
        </p:nvGraphicFramePr>
        <p:xfrm>
          <a:off x="827088" y="765175"/>
          <a:ext cx="7578725" cy="2576513"/>
        </p:xfrm>
        <a:graphic>
          <a:graphicData uri="http://schemas.openxmlformats.org/drawingml/2006/table">
            <a:tbl>
              <a:tblPr/>
              <a:tblGrid>
                <a:gridCol w="847872"/>
                <a:gridCol w="847873"/>
                <a:gridCol w="847872"/>
                <a:gridCol w="847872"/>
                <a:gridCol w="847873"/>
                <a:gridCol w="847872"/>
                <a:gridCol w="745593"/>
                <a:gridCol w="828242"/>
                <a:gridCol w="917659"/>
              </a:tblGrid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0,12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0,072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0,9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0,007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0,0063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1,5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0,08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</a:rPr>
                        <a:t>0,120</a:t>
                      </a:r>
                      <a:endParaRPr lang="cs-CZ" sz="1800" b="1" dirty="0">
                        <a:solidFill>
                          <a:srgbClr val="C00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2,1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0,9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1,89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3,21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0,1605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0,207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</a:rPr>
                        <a:t>0,828</a:t>
                      </a:r>
                      <a:endParaRPr lang="cs-CZ" sz="1800" b="1" dirty="0">
                        <a:solidFill>
                          <a:srgbClr val="C00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0,43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0,08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0,0344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7,65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0,02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0,1530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6,41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</a:rPr>
                        <a:t>3,846</a:t>
                      </a:r>
                      <a:endParaRPr lang="cs-CZ" sz="1800" b="1" dirty="0">
                        <a:solidFill>
                          <a:srgbClr val="C00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5,07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0,2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1,014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4,19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0,03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0,1257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3,26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</a:rPr>
                        <a:t>0,1304</a:t>
                      </a:r>
                      <a:endParaRPr lang="cs-CZ" sz="1800" b="1" dirty="0">
                        <a:solidFill>
                          <a:srgbClr val="C00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0,68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0,0272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2,75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0,1100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7,46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</a:rPr>
                        <a:t>0,3730</a:t>
                      </a:r>
                      <a:endParaRPr lang="cs-CZ" sz="1800" b="1" dirty="0">
                        <a:solidFill>
                          <a:srgbClr val="C00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941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0,045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0,3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0066"/>
                          </a:solidFill>
                        </a:rPr>
                        <a:t>0,0135</a:t>
                      </a:r>
                      <a:endParaRPr lang="cs-CZ" sz="1800" b="1" dirty="0">
                        <a:solidFill>
                          <a:srgbClr val="FF0066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0,19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0,06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0,0114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0,07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2,38</a:t>
                      </a:r>
                      <a:endParaRPr lang="cs-CZ" sz="1800" dirty="0"/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</a:rPr>
                        <a:t>0,1666</a:t>
                      </a:r>
                      <a:endParaRPr lang="cs-CZ" sz="1800" b="1" dirty="0">
                        <a:solidFill>
                          <a:srgbClr val="C00000"/>
                        </a:solidFill>
                      </a:endParaRPr>
                    </a:p>
                  </a:txBody>
                  <a:tcPr marL="91443" marR="91443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230</Words>
  <Application>Microsoft Office PowerPoint</Application>
  <PresentationFormat>Předvádění na obrazovce (4:3)</PresentationFormat>
  <Paragraphs>209</Paragraphs>
  <Slides>8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Default Design</vt:lpstr>
      <vt:lpstr>VY_32_INOVACE_12_Násobení des. čísel 2</vt:lpstr>
      <vt:lpstr>Násobení desetinných čísel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7 Z 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Alena HABISONOVÁ</dc:title>
  <dc:creator>pc9</dc:creator>
  <cp:lastModifiedBy>krejza</cp:lastModifiedBy>
  <cp:revision>100</cp:revision>
  <dcterms:created xsi:type="dcterms:W3CDTF">2003-11-19T14:30:33Z</dcterms:created>
  <dcterms:modified xsi:type="dcterms:W3CDTF">2011-05-03T21:31:48Z</dcterms:modified>
</cp:coreProperties>
</file>