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81" r:id="rId2"/>
    <p:sldId id="273" r:id="rId3"/>
    <p:sldId id="264" r:id="rId4"/>
    <p:sldId id="278" r:id="rId5"/>
    <p:sldId id="274" r:id="rId6"/>
    <p:sldId id="280" r:id="rId7"/>
    <p:sldId id="276" r:id="rId8"/>
    <p:sldId id="27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1359CF1-2CBB-4B47-A884-5E6DAD46FB08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2E28144-3AAA-4F75-9179-6B005DEA3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01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0C6833E-D8E8-4A90-ABCB-02A4F86E9B0F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88DC211-8C0A-47B0-8F7D-91E4245CB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21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5D7C79E2-EC09-410C-90D6-27FA0269F2C2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2679AB00-7E5F-4793-87F6-9CB1ECE334C0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60CB15D9-1136-4D60-934D-067A6D8E5EEB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4A186C1B-6D50-4996-A154-F550CBE2AB02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A684AAAF-BEF9-4BA4-8BB7-2988F21320C2}" type="slidenum">
              <a:rPr lang="cs-CZ" sz="1200" smtClean="0"/>
              <a:pPr eaLnBrk="1" hangingPunct="1"/>
              <a:t>7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1F2BE6E8-4235-4B8F-93FE-734255DEA3DC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5E16FD-3098-4FE4-A919-45A729E34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382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6ABF5-E4C1-41AA-B663-C682EA70B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409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8EA925-01FB-42FC-9B43-0B8BC589E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995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1D44FE-4D9A-4470-A411-062079C4E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24DBD-1E19-41D9-9A7E-D370004A3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873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307915-2ED9-4736-89EA-74412244A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707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EE0B6-5D12-4366-AA75-CE272BD0F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17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96B6A2-0218-456D-A5F0-21C567476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220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1C56C-2E11-475A-BB23-8BB5DF3C55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513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EADDD-E211-4D54-A4C2-C29D1AFDA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486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7583F-B165-460A-8FEC-B1B617643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056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333CD-BC09-4C2F-A63D-CBBB1D659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507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D40903-9F96-42E7-BF17-DB96A0B12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161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06B48B2-0CBD-4237-A1A3-E556A86C6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VY_32_INOVACE_13_Dělení des. čísel </a:t>
            </a:r>
            <a:br>
              <a:rPr lang="cs-CZ" sz="32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Dělení desetinných čísel</a:t>
            </a:r>
            <a:br>
              <a:rPr lang="cs-CZ" smtClean="0"/>
            </a:br>
            <a:r>
              <a:rPr lang="cs-CZ" smtClean="0"/>
              <a:t>2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600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600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7030A0"/>
                          </a:solidFill>
                        </a:rPr>
                        <a:t>60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600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7030A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7030A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7030A0"/>
                          </a:solidFill>
                        </a:rPr>
                        <a:t>20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7030A0"/>
                          </a:solidFill>
                        </a:rPr>
                        <a:t>0,1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7030A0"/>
                          </a:solidFill>
                        </a:rPr>
                        <a:t>48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752635"/>
                <a:gridCol w="752636"/>
                <a:gridCol w="752635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60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600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20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0,1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48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9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752635"/>
                <a:gridCol w="752636"/>
                <a:gridCol w="752635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60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FF00"/>
                          </a:solidFill>
                        </a:rPr>
                        <a:t>12</a:t>
                      </a:r>
                      <a:endParaRPr lang="cs-CZ" sz="1800" b="1" dirty="0">
                        <a:solidFill>
                          <a:srgbClr val="00FF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600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FF0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FF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FF00"/>
                          </a:solidFill>
                        </a:rPr>
                        <a:t>40</a:t>
                      </a:r>
                      <a:endParaRPr lang="cs-CZ" sz="1800" b="1" dirty="0">
                        <a:solidFill>
                          <a:srgbClr val="00FF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20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FF00"/>
                          </a:solidFill>
                        </a:rPr>
                        <a:t>300</a:t>
                      </a:r>
                      <a:endParaRPr lang="cs-CZ" sz="1800" b="1" dirty="0">
                        <a:solidFill>
                          <a:srgbClr val="00FF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1,3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0,1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FF00"/>
                          </a:solidFill>
                        </a:rPr>
                        <a:t>240</a:t>
                      </a:r>
                      <a:endParaRPr lang="cs-CZ" sz="1800" b="1" dirty="0">
                        <a:solidFill>
                          <a:srgbClr val="00FF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48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FF00"/>
                          </a:solidFill>
                        </a:rPr>
                        <a:t>3600</a:t>
                      </a:r>
                      <a:endParaRPr lang="cs-CZ" sz="1800" b="1" dirty="0">
                        <a:solidFill>
                          <a:srgbClr val="00FF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9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230</Words>
  <Application>Microsoft Office PowerPoint</Application>
  <PresentationFormat>Předvádění na obrazovce (4:3)</PresentationFormat>
  <Paragraphs>209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Design</vt:lpstr>
      <vt:lpstr>VY_32_INOVACE_13_Dělení des. čísel  2</vt:lpstr>
      <vt:lpstr>Dělení desetinných čísel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95</cp:revision>
  <dcterms:created xsi:type="dcterms:W3CDTF">2003-11-19T14:30:33Z</dcterms:created>
  <dcterms:modified xsi:type="dcterms:W3CDTF">2011-05-03T21:32:25Z</dcterms:modified>
</cp:coreProperties>
</file>