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67" r:id="rId4"/>
    <p:sldId id="268" r:id="rId5"/>
    <p:sldId id="269" r:id="rId6"/>
    <p:sldId id="271" r:id="rId7"/>
    <p:sldId id="272" r:id="rId8"/>
    <p:sldId id="273" r:id="rId9"/>
    <p:sldId id="27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B964645-F2DE-4FA4-9CED-2B44FEBF0BB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C4B8910-F429-4231-82FE-279AEA6DC73A}" type="parTrans" cxnId="{7254053E-8ACF-4EAC-B065-9036F469E698}">
      <dgm:prSet/>
      <dgm:spPr/>
      <dgm:t>
        <a:bodyPr/>
        <a:lstStyle/>
        <a:p>
          <a:endParaRPr lang="cs-CZ"/>
        </a:p>
      </dgm:t>
    </dgm:pt>
    <dgm:pt modelId="{3CCEC726-907A-4322-ADBA-AFDD87CF7CB2}" type="sibTrans" cxnId="{7254053E-8ACF-4EAC-B065-9036F469E698}">
      <dgm:prSet/>
      <dgm:spPr/>
      <dgm:t>
        <a:bodyPr/>
        <a:lstStyle/>
        <a:p>
          <a:endParaRPr lang="cs-CZ"/>
        </a:p>
      </dgm:t>
    </dgm:pt>
    <dgm:pt modelId="{E7C8F6A6-48F5-4D09-826F-EC3968AAB72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48E5D84-29D5-4F2C-9C9F-959C050566BB}" type="parTrans" cxnId="{DDA26CBA-53C6-45AE-B6A2-130CECF9AA98}">
      <dgm:prSet/>
      <dgm:spPr/>
      <dgm:t>
        <a:bodyPr/>
        <a:lstStyle/>
        <a:p>
          <a:endParaRPr lang="cs-CZ"/>
        </a:p>
      </dgm:t>
    </dgm:pt>
    <dgm:pt modelId="{D7EE6363-D0B8-4C47-91AE-036D35E2128B}" type="sibTrans" cxnId="{DDA26CBA-53C6-45AE-B6A2-130CECF9AA98}">
      <dgm:prSet/>
      <dgm:spPr/>
      <dgm:t>
        <a:bodyPr/>
        <a:lstStyle/>
        <a:p>
          <a:endParaRPr lang="cs-CZ"/>
        </a:p>
      </dgm:t>
    </dgm:pt>
    <dgm:pt modelId="{B3F07FA6-373F-4D08-B38C-6A18EBFB903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7.4.2012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136CF85-3DD2-4FEA-8EB7-7E543F5FB0AB}" type="parTrans" cxnId="{78210E6A-477A-47E4-B3E4-E8501D7986E3}">
      <dgm:prSet/>
      <dgm:spPr/>
      <dgm:t>
        <a:bodyPr/>
        <a:lstStyle/>
        <a:p>
          <a:endParaRPr lang="cs-CZ"/>
        </a:p>
      </dgm:t>
    </dgm:pt>
    <dgm:pt modelId="{611BCAAB-867E-482E-BC19-EF795B7F5D84}" type="sibTrans" cxnId="{78210E6A-477A-47E4-B3E4-E8501D7986E3}">
      <dgm:prSet/>
      <dgm:spPr/>
      <dgm:t>
        <a:bodyPr/>
        <a:lstStyle/>
        <a:p>
          <a:endParaRPr lang="cs-CZ"/>
        </a:p>
      </dgm:t>
    </dgm:pt>
    <dgm:pt modelId="{0BC422A9-D869-408A-B131-3ADAE129121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VY_32_INOVACE_01_DUMč.17_JIŘÍ Z PODĚBRAD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B992286-2EF1-4016-AA71-BCFCF94A6A4C}" type="parTrans" cxnId="{08EFC9FF-CBB5-44AB-964D-1B4470E7C054}">
      <dgm:prSet/>
      <dgm:spPr/>
      <dgm:t>
        <a:bodyPr/>
        <a:lstStyle/>
        <a:p>
          <a:endParaRPr lang="cs-CZ"/>
        </a:p>
      </dgm:t>
    </dgm:pt>
    <dgm:pt modelId="{BDB379DF-6864-4E8E-9994-C8EE252099E0}" type="sibTrans" cxnId="{08EFC9FF-CBB5-44AB-964D-1B4470E7C054}">
      <dgm:prSet/>
      <dgm:spPr/>
      <dgm:t>
        <a:bodyPr/>
        <a:lstStyle/>
        <a:p>
          <a:endParaRPr lang="cs-CZ"/>
        </a:p>
      </dgm:t>
    </dgm:pt>
    <dgm:pt modelId="{DCB46A71-1936-4A21-90A2-1BDC7707F0E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17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22DCD09-0DDE-49E0-A6ED-8D041294018A}" type="parTrans" cxnId="{7210E93C-3101-463D-9EC8-873B1F119F96}">
      <dgm:prSet/>
      <dgm:spPr/>
      <dgm:t>
        <a:bodyPr/>
        <a:lstStyle/>
        <a:p>
          <a:endParaRPr lang="cs-CZ"/>
        </a:p>
      </dgm:t>
    </dgm:pt>
    <dgm:pt modelId="{5610E90A-A088-4A9F-86E5-31C50AE3B086}" type="sibTrans" cxnId="{7210E93C-3101-463D-9EC8-873B1F119F96}">
      <dgm:prSet/>
      <dgm:spPr/>
      <dgm:t>
        <a:bodyPr/>
        <a:lstStyle/>
        <a:p>
          <a:endParaRPr lang="cs-CZ"/>
        </a:p>
      </dgm:t>
    </dgm:pt>
    <dgm:pt modelId="{ADEA2284-507B-4B2C-80BA-05C7986B28D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1A8CCFF-9773-409F-B9A7-5E1349FB6D08}" type="parTrans" cxnId="{F1AE141A-27A4-44E6-AA69-B68C7C0CED3E}">
      <dgm:prSet/>
      <dgm:spPr/>
      <dgm:t>
        <a:bodyPr/>
        <a:lstStyle/>
        <a:p>
          <a:endParaRPr lang="cs-CZ"/>
        </a:p>
      </dgm:t>
    </dgm:pt>
    <dgm:pt modelId="{8C20217E-0201-442D-B17E-F62111B58B8E}" type="sibTrans" cxnId="{F1AE141A-27A4-44E6-AA69-B68C7C0CED3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A7E2391A-66CD-4B66-A321-79CD26290186}" type="pres">
      <dgm:prSet presAssocID="{2B964645-F2DE-4FA4-9CED-2B44FEBF0BBD}" presName="vertSpace2" presStyleLbl="node1" presStyleIdx="0" presStyleCnt="7"/>
      <dgm:spPr/>
    </dgm:pt>
    <dgm:pt modelId="{414F6B64-9F60-4419-BF10-EBFF7BDF2F86}" type="pres">
      <dgm:prSet presAssocID="{2B964645-F2DE-4FA4-9CED-2B44FEBF0BBD}" presName="circle2" presStyleLbl="node1" presStyleIdx="1" presStyleCnt="7"/>
      <dgm:spPr/>
    </dgm:pt>
    <dgm:pt modelId="{72DEF637-0A9F-462A-92BD-166485756698}" type="pres">
      <dgm:prSet presAssocID="{2B964645-F2DE-4FA4-9CED-2B44FEBF0BBD}" presName="rect2" presStyleLbl="alignAcc1" presStyleIdx="1" presStyleCnt="7"/>
      <dgm:spPr/>
      <dgm:t>
        <a:bodyPr/>
        <a:lstStyle/>
        <a:p>
          <a:endParaRPr lang="cs-CZ"/>
        </a:p>
      </dgm:t>
    </dgm:pt>
    <dgm:pt modelId="{493EE4B3-AB58-4AC0-8E3E-A911B87A00D4}" type="pres">
      <dgm:prSet presAssocID="{E7C8F6A6-48F5-4D09-826F-EC3968AAB72E}" presName="vertSpace3" presStyleLbl="node1" presStyleIdx="1" presStyleCnt="7"/>
      <dgm:spPr/>
    </dgm:pt>
    <dgm:pt modelId="{FC376AA0-ECF7-4492-8AE0-A5583AFF5F4B}" type="pres">
      <dgm:prSet presAssocID="{E7C8F6A6-48F5-4D09-826F-EC3968AAB72E}" presName="circle3" presStyleLbl="node1" presStyleIdx="2" presStyleCnt="7"/>
      <dgm:spPr/>
    </dgm:pt>
    <dgm:pt modelId="{3F7307B0-BB6F-4182-BFAF-EC976581684F}" type="pres">
      <dgm:prSet presAssocID="{E7C8F6A6-48F5-4D09-826F-EC3968AAB72E}" presName="rect3" presStyleLbl="alignAcc1" presStyleIdx="2" presStyleCnt="7"/>
      <dgm:spPr/>
      <dgm:t>
        <a:bodyPr/>
        <a:lstStyle/>
        <a:p>
          <a:endParaRPr lang="cs-CZ"/>
        </a:p>
      </dgm:t>
    </dgm:pt>
    <dgm:pt modelId="{934940F0-56C4-434A-B005-3CE5552E2D3A}" type="pres">
      <dgm:prSet presAssocID="{B3F07FA6-373F-4D08-B38C-6A18EBFB903F}" presName="vertSpace4" presStyleLbl="node1" presStyleIdx="2" presStyleCnt="7"/>
      <dgm:spPr/>
    </dgm:pt>
    <dgm:pt modelId="{62310656-2E38-45B6-890F-372BDE3F20E6}" type="pres">
      <dgm:prSet presAssocID="{B3F07FA6-373F-4D08-B38C-6A18EBFB903F}" presName="circle4" presStyleLbl="node1" presStyleIdx="3" presStyleCnt="7"/>
      <dgm:spPr/>
    </dgm:pt>
    <dgm:pt modelId="{0FB63946-9DF9-4E7D-B4DB-F59BF8179CFB}" type="pres">
      <dgm:prSet presAssocID="{B3F07FA6-373F-4D08-B38C-6A18EBFB903F}" presName="rect4" presStyleLbl="alignAcc1" presStyleIdx="3" presStyleCnt="7"/>
      <dgm:spPr/>
      <dgm:t>
        <a:bodyPr/>
        <a:lstStyle/>
        <a:p>
          <a:endParaRPr lang="cs-CZ"/>
        </a:p>
      </dgm:t>
    </dgm:pt>
    <dgm:pt modelId="{EE0189BA-9EC4-48D4-B871-E40710EF21E3}" type="pres">
      <dgm:prSet presAssocID="{0BC422A9-D869-408A-B131-3ADAE1291215}" presName="vertSpace5" presStyleLbl="node1" presStyleIdx="3" presStyleCnt="7"/>
      <dgm:spPr/>
    </dgm:pt>
    <dgm:pt modelId="{FEF146C7-C788-4FB3-A77E-63B81191EC43}" type="pres">
      <dgm:prSet presAssocID="{0BC422A9-D869-408A-B131-3ADAE1291215}" presName="circle5" presStyleLbl="node1" presStyleIdx="4" presStyleCnt="7"/>
      <dgm:spPr/>
    </dgm:pt>
    <dgm:pt modelId="{3680C651-1589-4034-94BC-836AEEA05690}" type="pres">
      <dgm:prSet presAssocID="{0BC422A9-D869-408A-B131-3ADAE1291215}" presName="rect5" presStyleLbl="alignAcc1" presStyleIdx="4" presStyleCnt="7"/>
      <dgm:spPr/>
      <dgm:t>
        <a:bodyPr/>
        <a:lstStyle/>
        <a:p>
          <a:endParaRPr lang="cs-CZ"/>
        </a:p>
      </dgm:t>
    </dgm:pt>
    <dgm:pt modelId="{DB347257-E8C0-43B3-AF7E-FBCA4950ECAA}" type="pres">
      <dgm:prSet presAssocID="{DCB46A71-1936-4A21-90A2-1BDC7707F0E4}" presName="vertSpace6" presStyleLbl="node1" presStyleIdx="4" presStyleCnt="7"/>
      <dgm:spPr/>
    </dgm:pt>
    <dgm:pt modelId="{40D9BDE4-D55B-4467-9288-2D0BD26C3C6F}" type="pres">
      <dgm:prSet presAssocID="{DCB46A71-1936-4A21-90A2-1BDC7707F0E4}" presName="circle6" presStyleLbl="node1" presStyleIdx="5" presStyleCnt="7"/>
      <dgm:spPr/>
    </dgm:pt>
    <dgm:pt modelId="{DD018294-3D97-4F80-8BF3-9F4142F9A138}" type="pres">
      <dgm:prSet presAssocID="{DCB46A71-1936-4A21-90A2-1BDC7707F0E4}" presName="rect6" presStyleLbl="alignAcc1" presStyleIdx="5" presStyleCnt="7"/>
      <dgm:spPr/>
      <dgm:t>
        <a:bodyPr/>
        <a:lstStyle/>
        <a:p>
          <a:endParaRPr lang="cs-CZ"/>
        </a:p>
      </dgm:t>
    </dgm:pt>
    <dgm:pt modelId="{1763AFE7-A444-4581-929F-4FF5892EA3C0}" type="pres">
      <dgm:prSet presAssocID="{ADEA2284-507B-4B2C-80BA-05C7986B28D0}" presName="vertSpace7" presStyleLbl="node1" presStyleIdx="5" presStyleCnt="7"/>
      <dgm:spPr/>
    </dgm:pt>
    <dgm:pt modelId="{3A490884-D889-4300-8FC8-C4896CADFF7A}" type="pres">
      <dgm:prSet presAssocID="{ADEA2284-507B-4B2C-80BA-05C7986B28D0}" presName="circle7" presStyleLbl="node1" presStyleIdx="6" presStyleCnt="7"/>
      <dgm:spPr/>
    </dgm:pt>
    <dgm:pt modelId="{A500EEDC-5334-41F6-86CF-CDEF0C09F732}" type="pres">
      <dgm:prSet presAssocID="{ADEA2284-507B-4B2C-80BA-05C7986B28D0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A99D0-C644-46E6-A889-1AC09DE2A936}" type="pres">
      <dgm:prSet presAssocID="{2B964645-F2DE-4FA4-9CED-2B44FEBF0BBD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604E62-B53A-4EB7-A029-DBF161B18199}" type="pres">
      <dgm:prSet presAssocID="{E7C8F6A6-48F5-4D09-826F-EC3968AAB72E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4DF550-8707-4309-9304-E829DF8021D5}" type="pres">
      <dgm:prSet presAssocID="{B3F07FA6-373F-4D08-B38C-6A18EBFB903F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908959-3F1B-4688-898B-CB912A2F4902}" type="pres">
      <dgm:prSet presAssocID="{0BC422A9-D869-408A-B131-3ADAE129121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7E2172-D6BB-46BF-90E3-4FB8EC44C972}" type="pres">
      <dgm:prSet presAssocID="{DCB46A71-1936-4A21-90A2-1BDC7707F0E4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198CDD-017C-4C36-8A6E-3F7460E9E633}" type="pres">
      <dgm:prSet presAssocID="{ADEA2284-507B-4B2C-80BA-05C7986B28D0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30A803-BF44-48C6-ACE1-CE9597ED33CA}" type="presOf" srcId="{D1D4F407-5343-4D3F-B5B9-D407B03CAEB4}" destId="{D005CE8C-CC26-4C3E-AC11-E15060ECD759}" srcOrd="0" destOrd="0" presId="urn:microsoft.com/office/officeart/2005/8/layout/target3"/>
    <dgm:cxn modelId="{4D731911-3BFE-4FA0-BB61-827C78945D31}" type="presOf" srcId="{ADEA2284-507B-4B2C-80BA-05C7986B28D0}" destId="{D5198CDD-017C-4C36-8A6E-3F7460E9E633}" srcOrd="1" destOrd="0" presId="urn:microsoft.com/office/officeart/2005/8/layout/target3"/>
    <dgm:cxn modelId="{7210E93C-3101-463D-9EC8-873B1F119F96}" srcId="{757F3AB3-0718-4624-B441-E567A8F0AB56}" destId="{DCB46A71-1936-4A21-90A2-1BDC7707F0E4}" srcOrd="5" destOrd="0" parTransId="{922DCD09-0DDE-49E0-A6ED-8D041294018A}" sibTransId="{5610E90A-A088-4A9F-86E5-31C50AE3B086}"/>
    <dgm:cxn modelId="{4A88D4C6-414E-4A72-AE49-A0234C48234D}" type="presOf" srcId="{ADEA2284-507B-4B2C-80BA-05C7986B28D0}" destId="{A500EEDC-5334-41F6-86CF-CDEF0C09F732}" srcOrd="0" destOrd="0" presId="urn:microsoft.com/office/officeart/2005/8/layout/target3"/>
    <dgm:cxn modelId="{DDA26CBA-53C6-45AE-B6A2-130CECF9AA98}" srcId="{757F3AB3-0718-4624-B441-E567A8F0AB56}" destId="{E7C8F6A6-48F5-4D09-826F-EC3968AAB72E}" srcOrd="2" destOrd="0" parTransId="{548E5D84-29D5-4F2C-9C9F-959C050566BB}" sibTransId="{D7EE6363-D0B8-4C47-91AE-036D35E2128B}"/>
    <dgm:cxn modelId="{C8023B3D-DCB4-482D-AC44-E42A80F85D8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B458EB4B-3BAE-4303-B673-D8F8739C98BA}" type="presOf" srcId="{DCB46A71-1936-4A21-90A2-1BDC7707F0E4}" destId="{E67E2172-D6BB-46BF-90E3-4FB8EC44C972}" srcOrd="1" destOrd="0" presId="urn:microsoft.com/office/officeart/2005/8/layout/target3"/>
    <dgm:cxn modelId="{D87DF13D-DBD2-478E-BBED-4F93EB8E3974}" type="presOf" srcId="{DCB46A71-1936-4A21-90A2-1BDC7707F0E4}" destId="{DD018294-3D97-4F80-8BF3-9F4142F9A138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3B634F-1073-49BB-826D-9C912D17599A}" type="presOf" srcId="{E7C8F6A6-48F5-4D09-826F-EC3968AAB72E}" destId="{3F7307B0-BB6F-4182-BFAF-EC976581684F}" srcOrd="0" destOrd="0" presId="urn:microsoft.com/office/officeart/2005/8/layout/target3"/>
    <dgm:cxn modelId="{78210E6A-477A-47E4-B3E4-E8501D7986E3}" srcId="{757F3AB3-0718-4624-B441-E567A8F0AB56}" destId="{B3F07FA6-373F-4D08-B38C-6A18EBFB903F}" srcOrd="3" destOrd="0" parTransId="{C136CF85-3DD2-4FEA-8EB7-7E543F5FB0AB}" sibTransId="{611BCAAB-867E-482E-BC19-EF795B7F5D84}"/>
    <dgm:cxn modelId="{F280DA0F-C0D3-4A6A-9068-5FA444D1F39E}" type="presOf" srcId="{0BC422A9-D869-408A-B131-3ADAE1291215}" destId="{3680C651-1589-4034-94BC-836AEEA05690}" srcOrd="0" destOrd="0" presId="urn:microsoft.com/office/officeart/2005/8/layout/target3"/>
    <dgm:cxn modelId="{6A1A3C78-D4C1-4E58-A45F-8D3002BD8E40}" type="presOf" srcId="{B3F07FA6-373F-4D08-B38C-6A18EBFB903F}" destId="{0FB63946-9DF9-4E7D-B4DB-F59BF8179CFB}" srcOrd="0" destOrd="0" presId="urn:microsoft.com/office/officeart/2005/8/layout/target3"/>
    <dgm:cxn modelId="{08EFC9FF-CBB5-44AB-964D-1B4470E7C054}" srcId="{757F3AB3-0718-4624-B441-E567A8F0AB56}" destId="{0BC422A9-D869-408A-B131-3ADAE1291215}" srcOrd="4" destOrd="0" parTransId="{5B992286-2EF1-4016-AA71-BCFCF94A6A4C}" sibTransId="{BDB379DF-6864-4E8E-9994-C8EE252099E0}"/>
    <dgm:cxn modelId="{408BE472-FBF4-4A90-9D2D-6EF798E4215D}" type="presOf" srcId="{B3F07FA6-373F-4D08-B38C-6A18EBFB903F}" destId="{954DF550-8707-4309-9304-E829DF8021D5}" srcOrd="1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10CC088D-5EAF-451C-9AE4-9982D3301407}" type="presOf" srcId="{757F3AB3-0718-4624-B441-E567A8F0AB56}" destId="{333A1088-737F-45CB-B68E-254E46348037}" srcOrd="0" destOrd="0" presId="urn:microsoft.com/office/officeart/2005/8/layout/target3"/>
    <dgm:cxn modelId="{871BD9AE-2F54-48FC-A85B-9DF61726A2D6}" type="presOf" srcId="{E7C8F6A6-48F5-4D09-826F-EC3968AAB72E}" destId="{DE604E62-B53A-4EB7-A029-DBF161B18199}" srcOrd="1" destOrd="0" presId="urn:microsoft.com/office/officeart/2005/8/layout/target3"/>
    <dgm:cxn modelId="{9D8A0B12-DDE4-4625-A758-F2DD0E804E16}" type="presOf" srcId="{2B964645-F2DE-4FA4-9CED-2B44FEBF0BBD}" destId="{72DEF637-0A9F-462A-92BD-166485756698}" srcOrd="0" destOrd="0" presId="urn:microsoft.com/office/officeart/2005/8/layout/target3"/>
    <dgm:cxn modelId="{EAD45DF9-2DCA-4266-B277-EE3D1D091B82}" type="presOf" srcId="{2B964645-F2DE-4FA4-9CED-2B44FEBF0BBD}" destId="{FECA99D0-C644-46E6-A889-1AC09DE2A936}" srcOrd="1" destOrd="0" presId="urn:microsoft.com/office/officeart/2005/8/layout/target3"/>
    <dgm:cxn modelId="{F1AE141A-27A4-44E6-AA69-B68C7C0CED3E}" srcId="{757F3AB3-0718-4624-B441-E567A8F0AB56}" destId="{ADEA2284-507B-4B2C-80BA-05C7986B28D0}" srcOrd="6" destOrd="0" parTransId="{61A8CCFF-9773-409F-B9A7-5E1349FB6D08}" sibTransId="{8C20217E-0201-442D-B17E-F62111B58B8E}"/>
    <dgm:cxn modelId="{7254053E-8ACF-4EAC-B065-9036F469E698}" srcId="{757F3AB3-0718-4624-B441-E567A8F0AB56}" destId="{2B964645-F2DE-4FA4-9CED-2B44FEBF0BBD}" srcOrd="1" destOrd="0" parTransId="{5C4B8910-F429-4231-82FE-279AEA6DC73A}" sibTransId="{3CCEC726-907A-4322-ADBA-AFDD87CF7CB2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0B0C7768-CB0E-40D8-B7A4-74AEA6005316}" type="presOf" srcId="{0BC422A9-D869-408A-B131-3ADAE1291215}" destId="{4A908959-3F1B-4688-898B-CB912A2F4902}" srcOrd="1" destOrd="0" presId="urn:microsoft.com/office/officeart/2005/8/layout/target3"/>
    <dgm:cxn modelId="{5B192AAE-17A9-49E0-8379-B693DD501765}" type="presParOf" srcId="{333A1088-737F-45CB-B68E-254E46348037}" destId="{F5ABB229-8D3B-4694-996A-96F23CF14429}" srcOrd="0" destOrd="0" presId="urn:microsoft.com/office/officeart/2005/8/layout/target3"/>
    <dgm:cxn modelId="{CD24186E-1FD3-46D9-8C1A-E8D09E35B074}" type="presParOf" srcId="{333A1088-737F-45CB-B68E-254E46348037}" destId="{F41139FD-01EE-4571-8B17-4FB00FC51163}" srcOrd="1" destOrd="0" presId="urn:microsoft.com/office/officeart/2005/8/layout/target3"/>
    <dgm:cxn modelId="{71BEDEE8-45F2-4751-B3CD-BA15383AEE78}" type="presParOf" srcId="{333A1088-737F-45CB-B68E-254E46348037}" destId="{D005CE8C-CC26-4C3E-AC11-E15060ECD759}" srcOrd="2" destOrd="0" presId="urn:microsoft.com/office/officeart/2005/8/layout/target3"/>
    <dgm:cxn modelId="{C4C05E0D-8DFA-425E-A266-81C379CAA2ED}" type="presParOf" srcId="{333A1088-737F-45CB-B68E-254E46348037}" destId="{A7E2391A-66CD-4B66-A321-79CD26290186}" srcOrd="3" destOrd="0" presId="urn:microsoft.com/office/officeart/2005/8/layout/target3"/>
    <dgm:cxn modelId="{A11CB0E1-352D-4EDC-84CB-85FC4DB6BC4B}" type="presParOf" srcId="{333A1088-737F-45CB-B68E-254E46348037}" destId="{414F6B64-9F60-4419-BF10-EBFF7BDF2F86}" srcOrd="4" destOrd="0" presId="urn:microsoft.com/office/officeart/2005/8/layout/target3"/>
    <dgm:cxn modelId="{0E5DB840-3297-4B7F-BC36-779BC644393E}" type="presParOf" srcId="{333A1088-737F-45CB-B68E-254E46348037}" destId="{72DEF637-0A9F-462A-92BD-166485756698}" srcOrd="5" destOrd="0" presId="urn:microsoft.com/office/officeart/2005/8/layout/target3"/>
    <dgm:cxn modelId="{499817CF-5AD7-4DEC-9CC1-9BD47377F580}" type="presParOf" srcId="{333A1088-737F-45CB-B68E-254E46348037}" destId="{493EE4B3-AB58-4AC0-8E3E-A911B87A00D4}" srcOrd="6" destOrd="0" presId="urn:microsoft.com/office/officeart/2005/8/layout/target3"/>
    <dgm:cxn modelId="{00EB6EF2-B18A-49BF-83EF-5F9A4E76BAB6}" type="presParOf" srcId="{333A1088-737F-45CB-B68E-254E46348037}" destId="{FC376AA0-ECF7-4492-8AE0-A5583AFF5F4B}" srcOrd="7" destOrd="0" presId="urn:microsoft.com/office/officeart/2005/8/layout/target3"/>
    <dgm:cxn modelId="{87DB4DB0-B89D-4D53-A760-D1F7DBF2A1D7}" type="presParOf" srcId="{333A1088-737F-45CB-B68E-254E46348037}" destId="{3F7307B0-BB6F-4182-BFAF-EC976581684F}" srcOrd="8" destOrd="0" presId="urn:microsoft.com/office/officeart/2005/8/layout/target3"/>
    <dgm:cxn modelId="{A1011F0D-638E-4F36-B0A3-D41E2BF5B4A1}" type="presParOf" srcId="{333A1088-737F-45CB-B68E-254E46348037}" destId="{934940F0-56C4-434A-B005-3CE5552E2D3A}" srcOrd="9" destOrd="0" presId="urn:microsoft.com/office/officeart/2005/8/layout/target3"/>
    <dgm:cxn modelId="{87D4A7A8-393A-4C1F-8C60-BF87849BB156}" type="presParOf" srcId="{333A1088-737F-45CB-B68E-254E46348037}" destId="{62310656-2E38-45B6-890F-372BDE3F20E6}" srcOrd="10" destOrd="0" presId="urn:microsoft.com/office/officeart/2005/8/layout/target3"/>
    <dgm:cxn modelId="{15F26D6C-E2C0-4E62-9126-99191414337A}" type="presParOf" srcId="{333A1088-737F-45CB-B68E-254E46348037}" destId="{0FB63946-9DF9-4E7D-B4DB-F59BF8179CFB}" srcOrd="11" destOrd="0" presId="urn:microsoft.com/office/officeart/2005/8/layout/target3"/>
    <dgm:cxn modelId="{C90839A3-9D55-46DF-801D-C46AE9D975D2}" type="presParOf" srcId="{333A1088-737F-45CB-B68E-254E46348037}" destId="{EE0189BA-9EC4-48D4-B871-E40710EF21E3}" srcOrd="12" destOrd="0" presId="urn:microsoft.com/office/officeart/2005/8/layout/target3"/>
    <dgm:cxn modelId="{C8DB21C6-C29C-4ED4-AC0E-6B26BF315CDD}" type="presParOf" srcId="{333A1088-737F-45CB-B68E-254E46348037}" destId="{FEF146C7-C788-4FB3-A77E-63B81191EC43}" srcOrd="13" destOrd="0" presId="urn:microsoft.com/office/officeart/2005/8/layout/target3"/>
    <dgm:cxn modelId="{7C52A02C-EE84-46FE-B6DA-D5AEDCFD352F}" type="presParOf" srcId="{333A1088-737F-45CB-B68E-254E46348037}" destId="{3680C651-1589-4034-94BC-836AEEA05690}" srcOrd="14" destOrd="0" presId="urn:microsoft.com/office/officeart/2005/8/layout/target3"/>
    <dgm:cxn modelId="{D47C456E-4F8B-4FB5-9C14-757C04C940C8}" type="presParOf" srcId="{333A1088-737F-45CB-B68E-254E46348037}" destId="{DB347257-E8C0-43B3-AF7E-FBCA4950ECAA}" srcOrd="15" destOrd="0" presId="urn:microsoft.com/office/officeart/2005/8/layout/target3"/>
    <dgm:cxn modelId="{B2E8EB18-7684-4B08-9C93-B829E2CDCCED}" type="presParOf" srcId="{333A1088-737F-45CB-B68E-254E46348037}" destId="{40D9BDE4-D55B-4467-9288-2D0BD26C3C6F}" srcOrd="16" destOrd="0" presId="urn:microsoft.com/office/officeart/2005/8/layout/target3"/>
    <dgm:cxn modelId="{051DC4F4-937B-4A73-9D02-AB649CE0F524}" type="presParOf" srcId="{333A1088-737F-45CB-B68E-254E46348037}" destId="{DD018294-3D97-4F80-8BF3-9F4142F9A138}" srcOrd="17" destOrd="0" presId="urn:microsoft.com/office/officeart/2005/8/layout/target3"/>
    <dgm:cxn modelId="{AA480050-292F-47CE-9299-C90D7FB8CA3C}" type="presParOf" srcId="{333A1088-737F-45CB-B68E-254E46348037}" destId="{1763AFE7-A444-4581-929F-4FF5892EA3C0}" srcOrd="18" destOrd="0" presId="urn:microsoft.com/office/officeart/2005/8/layout/target3"/>
    <dgm:cxn modelId="{EE3C2A12-5489-4F03-B7D5-DFC5916AF9F9}" type="presParOf" srcId="{333A1088-737F-45CB-B68E-254E46348037}" destId="{3A490884-D889-4300-8FC8-C4896CADFF7A}" srcOrd="19" destOrd="0" presId="urn:microsoft.com/office/officeart/2005/8/layout/target3"/>
    <dgm:cxn modelId="{25C86423-DA46-4580-A791-902BE508EBB7}" type="presParOf" srcId="{333A1088-737F-45CB-B68E-254E46348037}" destId="{A500EEDC-5334-41F6-86CF-CDEF0C09F732}" srcOrd="20" destOrd="0" presId="urn:microsoft.com/office/officeart/2005/8/layout/target3"/>
    <dgm:cxn modelId="{268C9F11-E58C-4C52-8DB7-3AA5C980434A}" type="presParOf" srcId="{333A1088-737F-45CB-B68E-254E46348037}" destId="{AED2198E-93D5-4001-81B4-73124B309672}" srcOrd="21" destOrd="0" presId="urn:microsoft.com/office/officeart/2005/8/layout/target3"/>
    <dgm:cxn modelId="{6F03E6AB-5091-402F-8C18-541CB7F6FAEF}" type="presParOf" srcId="{333A1088-737F-45CB-B68E-254E46348037}" destId="{FECA99D0-C644-46E6-A889-1AC09DE2A936}" srcOrd="22" destOrd="0" presId="urn:microsoft.com/office/officeart/2005/8/layout/target3"/>
    <dgm:cxn modelId="{21707133-04D8-4AB6-B654-493FC0846E34}" type="presParOf" srcId="{333A1088-737F-45CB-B68E-254E46348037}" destId="{DE604E62-B53A-4EB7-A029-DBF161B18199}" srcOrd="23" destOrd="0" presId="urn:microsoft.com/office/officeart/2005/8/layout/target3"/>
    <dgm:cxn modelId="{977A4F8B-BC3F-4240-8E39-01724B4F808D}" type="presParOf" srcId="{333A1088-737F-45CB-B68E-254E46348037}" destId="{954DF550-8707-4309-9304-E829DF8021D5}" srcOrd="24" destOrd="0" presId="urn:microsoft.com/office/officeart/2005/8/layout/target3"/>
    <dgm:cxn modelId="{7429098B-E72F-4919-B3E9-044339CE1F8A}" type="presParOf" srcId="{333A1088-737F-45CB-B68E-254E46348037}" destId="{4A908959-3F1B-4688-898B-CB912A2F4902}" srcOrd="25" destOrd="0" presId="urn:microsoft.com/office/officeart/2005/8/layout/target3"/>
    <dgm:cxn modelId="{84A7E366-E6A3-476C-B020-928BE508E627}" type="presParOf" srcId="{333A1088-737F-45CB-B68E-254E46348037}" destId="{E67E2172-D6BB-46BF-90E3-4FB8EC44C972}" srcOrd="26" destOrd="0" presId="urn:microsoft.com/office/officeart/2005/8/layout/target3"/>
    <dgm:cxn modelId="{70345BB8-B581-4F1B-96BA-B4685565D8F2}" type="presParOf" srcId="{333A1088-737F-45CB-B68E-254E46348037}" destId="{D5198CDD-017C-4C36-8A6E-3F7460E9E633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111" y="0"/>
          <a:ext cx="686304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7111" y="0"/>
        <a:ext cx="6863047" cy="254771"/>
      </dsp:txXfrm>
    </dsp:sp>
    <dsp:sp modelId="{414F6B64-9F60-4419-BF10-EBFF7BDF2F86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DEF637-0A9F-462A-92BD-166485756698}">
      <dsp:nvSpPr>
        <dsp:cNvPr id="0" name=""/>
        <dsp:cNvSpPr/>
      </dsp:nvSpPr>
      <dsp:spPr>
        <a:xfrm>
          <a:off x="1273857" y="254771"/>
          <a:ext cx="6863047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863047" cy="254771"/>
      </dsp:txXfrm>
    </dsp:sp>
    <dsp:sp modelId="{FC376AA0-ECF7-4492-8AE0-A5583AFF5F4B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7307B0-BB6F-4182-BFAF-EC976581684F}">
      <dsp:nvSpPr>
        <dsp:cNvPr id="0" name=""/>
        <dsp:cNvSpPr/>
      </dsp:nvSpPr>
      <dsp:spPr>
        <a:xfrm>
          <a:off x="1273857" y="509542"/>
          <a:ext cx="6863047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863047" cy="254771"/>
      </dsp:txXfrm>
    </dsp:sp>
    <dsp:sp modelId="{62310656-2E38-45B6-890F-372BDE3F20E6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B63946-9DF9-4E7D-B4DB-F59BF8179CFB}">
      <dsp:nvSpPr>
        <dsp:cNvPr id="0" name=""/>
        <dsp:cNvSpPr/>
      </dsp:nvSpPr>
      <dsp:spPr>
        <a:xfrm>
          <a:off x="1273857" y="764313"/>
          <a:ext cx="6863047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7.4.2012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863047" cy="254773"/>
      </dsp:txXfrm>
    </dsp:sp>
    <dsp:sp modelId="{FEF146C7-C788-4FB3-A77E-63B81191EC43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80C651-1589-4034-94BC-836AEEA05690}">
      <dsp:nvSpPr>
        <dsp:cNvPr id="0" name=""/>
        <dsp:cNvSpPr/>
      </dsp:nvSpPr>
      <dsp:spPr>
        <a:xfrm>
          <a:off x="1273857" y="1019086"/>
          <a:ext cx="6863047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VY_32_INOVACE_01_DUMč.17_JIŘÍ Z PODĚBRAD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863047" cy="254771"/>
      </dsp:txXfrm>
    </dsp:sp>
    <dsp:sp modelId="{40D9BDE4-D55B-4467-9288-2D0BD26C3C6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018294-3D97-4F80-8BF3-9F4142F9A138}">
      <dsp:nvSpPr>
        <dsp:cNvPr id="0" name=""/>
        <dsp:cNvSpPr/>
      </dsp:nvSpPr>
      <dsp:spPr>
        <a:xfrm>
          <a:off x="1273857" y="1273857"/>
          <a:ext cx="6863047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17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863047" cy="254771"/>
      </dsp:txXfrm>
    </dsp:sp>
    <dsp:sp modelId="{3A490884-D889-4300-8FC8-C4896CADFF7A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00EEDC-5334-41F6-86CF-CDEF0C09F732}">
      <dsp:nvSpPr>
        <dsp:cNvPr id="0" name=""/>
        <dsp:cNvSpPr/>
      </dsp:nvSpPr>
      <dsp:spPr>
        <a:xfrm>
          <a:off x="1273857" y="1528628"/>
          <a:ext cx="6863047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863047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6F4D2-1D44-46FE-B6FB-ECEE2CE23B82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71ADF-5AAB-42E3-B017-2B9A7A78A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8D9C9-0313-4755-9ACF-D8A9D004029A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582CF-A95E-456E-848F-0BD76394E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Ji%C5%99%C3%AD_z_Pod%C4%9Bbra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an_Vil%C3%ADmek_-_Ji%C5%99%C3%AD_z_Pod%C4%9Bbrad_a_Kun%C5%A1t%C3%A1tu.jpg" TargetMode="External"/><Relationship Id="rId3" Type="http://schemas.openxmlformats.org/officeDocument/2006/relationships/hyperlink" Target="http://cs.wikipedia.org/wiki/Soubor:Ladislas_the_Posthumous_001.jpg" TargetMode="External"/><Relationship Id="rId7" Type="http://schemas.openxmlformats.org/officeDocument/2006/relationships/hyperlink" Target="http://commons.wikimedia.org/wiki/File:Adolf_Liebscher_-_Ji%C5%99%C3%AD_z_Pod%C4%9Bbrad_nad_obkl%C3%AD%C4%8Den%C3%BDmi_vojsky.jpg?uselang=cs" TargetMode="External"/><Relationship Id="rId2" Type="http://schemas.openxmlformats.org/officeDocument/2006/relationships/hyperlink" Target="http://commons.wikimedia.org/wiki/File:Ladislas_the_Posthumous_00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%C4%9Bnceslav_%C4%8Cern%C3%BD_-_P%C5%99%C3%ADsaha_Ji%C5%99%C3%ADka_z_Pod%C4%9Bbrad_a_jeho_choti_p%C5%99ed_korunovac%C3%AD.jpg" TargetMode="External"/><Relationship Id="rId5" Type="http://schemas.openxmlformats.org/officeDocument/2006/relationships/hyperlink" Target="http://commons.wikimedia.org/wiki/File:Adolf_Liebscher_-_Volba_Ji%C5%99%C3%ADka_z_Pod%C4%9Bbrad_za_kr%C3%A1le_%C4%8Desk%C3%A9ho_na_radnici_starom%C4%9Bstsk%C3%A9_dne_2._b%C5%99ezna_r._1458.jpg" TargetMode="External"/><Relationship Id="rId10" Type="http://schemas.openxmlformats.org/officeDocument/2006/relationships/hyperlink" Target="http://commons.wikimedia.org/wiki/File:Majest%C3%A1tn%C3%AD_pe%C4%8De%C5%A5_Ji%C5%99%C3%ADho_z_Pod%C4%9Bbrad.gif" TargetMode="External"/><Relationship Id="rId4" Type="http://schemas.openxmlformats.org/officeDocument/2006/relationships/hyperlink" Target="http://commons.wikimedia.org/wiki/File:Jan_%C5%A0kraml%C3%ADk_-_Ladislav_Pohrobek_na_smrteln%C3%A9m_lo%C5%BEi_d%C4%9Bkuje_zemsk%C3%A9mu_spr%C3%A1vci_Ji%C5%99%C3%ADmu_Pod%C4%9Bbradsk%C3%A9mu.jpg" TargetMode="External"/><Relationship Id="rId9" Type="http://schemas.openxmlformats.org/officeDocument/2006/relationships/hyperlink" Target="http://commons.wikimedia.org/wiki/File:Georg_of_Podebrad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1484784"/>
          <a:ext cx="813690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63688" y="4077072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763688" y="4437112"/>
            <a:ext cx="68407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v hodinách vlastivědy ve 4.ročníku při výuce dějepisné části, ve které se žáci seznamují s významnými obdobími a osobnostmi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prezentaci se žáci poznávají jediného českého krále,  který měl pouze šlechtický původ. Seznamují se obdobím jeho vlády. Zařadí období vlády na časovou osu a další informace mohou vyhledat v encyklopediích nebo na hypertextovém odkazu. Na závěr si žáci mohou udělat test.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také na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95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JIŘÍ</a:t>
            </a:r>
            <a:br>
              <a:rPr lang="cs-CZ" sz="95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5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Z PODĚBRAD</a:t>
            </a:r>
            <a:endParaRPr lang="cs-CZ" sz="9500" b="1" u="sng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Jiří z Poděbrad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pocházel ze šlechtického rodu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• za vlády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krále Ladislava Pohrobka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(1453-1457) byl 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správcem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Českého království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• Ladislav Pohrobek byl zvolen ve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   13 letech a zemřel v 17 letech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LADISLAV POHROBEK</a:t>
            </a:r>
            <a:endParaRPr lang="cs-CZ" sz="2800" b="1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200px-Ladislas_the_Posthumous_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1916832"/>
            <a:ext cx="2540000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JAN_KR~1.JPG"/>
          <p:cNvPicPr>
            <a:picLocks noChangeAspect="1"/>
          </p:cNvPicPr>
          <p:nvPr/>
        </p:nvPicPr>
        <p:blipFill>
          <a:blip r:embed="rId4" cstate="print"/>
          <a:srcRect l="6989" r="6989"/>
          <a:stretch>
            <a:fillRect/>
          </a:stretch>
        </p:blipFill>
        <p:spPr>
          <a:xfrm>
            <a:off x="899592" y="3212976"/>
            <a:ext cx="4104456" cy="3078342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lvl="1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po smrti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Ladislava Pohrobka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Jiří z Poděbrad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roku 1458 zvolen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českým králem</a:t>
            </a:r>
          </a:p>
          <a:p>
            <a:pPr lvl="1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prvním a jediným šlechticem, který se stal králem</a:t>
            </a:r>
          </a:p>
          <a:p>
            <a:pPr lvl="1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volili jej husité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i katolíci</a:t>
            </a:r>
          </a:p>
          <a:p>
            <a:pPr lvl="1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VOLBA KRÁLE</a:t>
            </a:r>
          </a:p>
        </p:txBody>
      </p:sp>
      <p:pic>
        <p:nvPicPr>
          <p:cNvPr id="4" name="Zástupný symbol pro obrázek 4" descr="ADOLF_~3.JPG"/>
          <p:cNvPicPr>
            <a:picLocks noChangeAspect="1"/>
          </p:cNvPicPr>
          <p:nvPr/>
        </p:nvPicPr>
        <p:blipFill>
          <a:blip r:embed="rId2" cstate="print"/>
          <a:srcRect l="5133" r="5133"/>
          <a:stretch>
            <a:fillRect/>
          </a:stretch>
        </p:blipFill>
        <p:spPr>
          <a:xfrm>
            <a:off x="3275856" y="2348880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Jiří z Poděbrad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vládl přísně a moudře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snažil se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udržet v zemi mír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mezi katolíky a nekatolíky,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mezi zemany a pány, mezi pány a městy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PŘÍSAHA PŘED KORUNOVACÍ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VNCESL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2204864"/>
            <a:ext cx="4932000" cy="33985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někteří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šlechtici se proti králi postavili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spojili se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s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uherským králem Matyášem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král Matyáš vytáhl s vojskem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proti Jiřímu z Poděbrad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ještě před bitvou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české vojsko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Matyáše zajalo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král Jiří s ním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uzavřel mír a propustil ho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 Matyáš porušil mír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dal se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prohlásit českým králem 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odtrhl od Čech Moravu a Slezsko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JIŘÍ Z PODĚBRAD NAD OBKLÍČENÝM VOJSKEM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endParaRPr lang="cs-CZ" dirty="0"/>
          </a:p>
        </p:txBody>
      </p:sp>
      <p:pic>
        <p:nvPicPr>
          <p:cNvPr id="4" name="Zástupný symbol pro obrázek 6" descr="ADOLF_~1.JPG"/>
          <p:cNvPicPr>
            <a:picLocks noChangeAspect="1"/>
          </p:cNvPicPr>
          <p:nvPr/>
        </p:nvPicPr>
        <p:blipFill>
          <a:blip r:embed="rId2" cstate="print"/>
          <a:srcRect l="4441" t="3655" r="5119" b="2493"/>
          <a:stretch>
            <a:fillRect/>
          </a:stretch>
        </p:blipFill>
        <p:spPr>
          <a:xfrm>
            <a:off x="5652120" y="1196752"/>
            <a:ext cx="3109436" cy="45174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Jiří z Poděbrad vyslal poselstvo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evropským panovníkům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s návrhem,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aby se všechny spory řešily jednáním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  válkami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• jeho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návrh nebyl přijat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• také spory s uherským králem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se nepodařilo vyřešit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• před smrtí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doporučil za nového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krále Vladislava Jagellonského</a:t>
            </a:r>
            <a:endParaRPr lang="cs-CZ" u="sng" dirty="0"/>
          </a:p>
        </p:txBody>
      </p:sp>
      <p:pic>
        <p:nvPicPr>
          <p:cNvPr id="4" name="Zástupný symbol pro obrázek 4" descr="JAN_VI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348880"/>
            <a:ext cx="3254436" cy="39608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KRESBA Z ROKU 1607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PEČEŤ JIŘÍHO Z PODĚBRAD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4" name="Zástupný symbol pro obrázek 4" descr="Georg_of_Podebrad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764704"/>
            <a:ext cx="3092846" cy="41764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552PX-~1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1556792"/>
            <a:ext cx="3600400" cy="39069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77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Který král vládl před Jiřím z Poděbrad?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Ladislav Pohrobek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Jaký původ měl Jiří z Poděbrad?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Měl šlechtický původ.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S kým se spojili odpůrci Jiřího z Poděbrad?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Spojili se s uherským králem Matyášem.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Proč vyslal poselstvo k evropským panovníkům?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Navrhl mírové řešení všech sporů.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Kdo byl nástupcem Jiřího z Poděbrad na českém trůnu?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Vladislav Jagellonský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GRYFFINDOR.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&lt;http://cs.wikipedia.org/wiki/Soubor:Ladislas_the_Posthumous_001.jpg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ŠKRAMLIK,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&lt;http://commons.wikimedia.org/wiki/File:Jan_%C5%A0kraml%C3%ADk_-_Ladislav_Pohrobek_na_smrteln%C3%A9m_lo%C5%BEi_d%C4%9Bkuje_zemsk%C3%A9mu_spr%C3%A1vci_Ji%C5%99%C3%ADmu_Pod%C4%9Bbradsk%C3%A9mu.jpg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&lt;http://commons.wikimedia.org/wiki/File:Adolf_Liebscher_-_Volba_Ji%C5%99%C3%ADka_z_Pod%C4%9Bbrad_za_kr%C3%A1le_%C4%8Desk%C3%A9ho_na_radnici_starom%C4%9Bstsk%C3%A9_dne_2._b%C5%99ezna_r._1458.jpg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ČERNÝ, Věnceslav.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&lt;http://commons.wikimedia.org/wiki/File:V%C4%9Bnceslav_%C4%8Cern%C3%BD_-_P%C5%99%C3%ADsaha_Ji%C5%99%C3%ADka_z_Pod%C4%9Bbrad_a_jeho_choti_p%C5%99ed_korunovac%C3%AD.jpg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&lt;http://commons.wikimedia.org/wiki/File:Adolf_Liebscher_-_Ji%C5%99%C3%AD_z_Pod%C4%9Bbrad_nad_obkl%C3%AD%C4%8Den%C3%BDmi_vojsky.jpg?uselang=cs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VILÍMEK,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15.5.2012].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&lt;http://commons.wikimedia.org/wiki/File:Jan_Vil%C3%ADmek_-_Ji%C5%99%C3%AD_z_Pod%C4%9Bbrad_a_Kun%C5%A1t%C3%A1tu.jpg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&lt;http://commons.wikimedia.org/wiki/File:Georg_of_Podebrady.jpg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15.5.2012]. Dostupný na WWW: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10"/>
              </a:rPr>
              <a:t>&lt;http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://commons.wikimedia.org/wiki/File:Majest%C3%A1tn%C3%AD_pe%C4%8De%C5%A5_Ji%C5%99%C3%ADho_z_Pod%C4%9Bbrad.gif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1.vyd.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 Fragment, 1992. ISBN 8090107052. s. 38 – 40.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1618.1.vyd.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Praha: Kartografie Praha, 1998. ISBN 8070115017. s. 62.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8072094408. s. 93.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436</Words>
  <Application>Microsoft Office PowerPoint</Application>
  <PresentationFormat>Předvádění na obrazovce (4:3)</PresentationFormat>
  <Paragraphs>126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JIŘÍ  Z PODĚBRAD</vt:lpstr>
      <vt:lpstr>Snímek 3</vt:lpstr>
      <vt:lpstr>Snímek 4</vt:lpstr>
      <vt:lpstr>Snímek 5</vt:lpstr>
      <vt:lpstr>Snímek 6</vt:lpstr>
      <vt:lpstr>Snímek 7</vt:lpstr>
      <vt:lpstr>Snímek 8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 HUSITSKÁ DOBA JIŘÍ Z PODĚBRAD</dc:title>
  <dc:creator>Marta</dc:creator>
  <cp:lastModifiedBy>Marta</cp:lastModifiedBy>
  <cp:revision>34</cp:revision>
  <dcterms:created xsi:type="dcterms:W3CDTF">2012-01-28T15:23:37Z</dcterms:created>
  <dcterms:modified xsi:type="dcterms:W3CDTF">2012-07-19T08:50:31Z</dcterms:modified>
</cp:coreProperties>
</file>