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57" r:id="rId2"/>
    <p:sldId id="256" r:id="rId3"/>
    <p:sldId id="274" r:id="rId4"/>
    <p:sldId id="276" r:id="rId5"/>
    <p:sldId id="277" r:id="rId6"/>
    <p:sldId id="278" r:id="rId7"/>
    <p:sldId id="279" r:id="rId8"/>
    <p:sldId id="280" r:id="rId9"/>
    <p:sldId id="281" r:id="rId10"/>
    <p:sldId id="283" r:id="rId11"/>
    <p:sldId id="284" r:id="rId12"/>
    <p:sldId id="275" r:id="rId13"/>
    <p:sldId id="282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00CC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2549" autoAdjust="0"/>
  </p:normalViewPr>
  <p:slideViewPr>
    <p:cSldViewPr>
      <p:cViewPr>
        <p:scale>
          <a:sx n="61" d="100"/>
          <a:sy n="61" d="100"/>
        </p:scale>
        <p:origin x="-140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NÁZEV ŠKOLY: Základní škola Vysoké Mýto, </a:t>
          </a:r>
          <a:r>
            <a:rPr lang="cs-CZ" sz="1600" dirty="0" err="1" smtClean="0">
              <a:latin typeface="Times New Roman" pitchFamily="18" charset="0"/>
              <a:cs typeface="Times New Roman" pitchFamily="18" charset="0"/>
            </a:rPr>
            <a:t>Knířov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endParaRPr lang="cs-CZ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E2E370B4-3A0F-4FA8-90AD-49267E60FF2D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ŠABLONA: III/2 Inovace a zkvalitnění výuky prostřednictvím ICT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70B62504-4747-4868-952F-1E4BCFBCAF8C}" type="parTrans" cxnId="{31BBB76D-8EA0-4A09-8133-A2F60D778D76}">
      <dgm:prSet/>
      <dgm:spPr/>
      <dgm:t>
        <a:bodyPr/>
        <a:lstStyle/>
        <a:p>
          <a:endParaRPr lang="cs-CZ"/>
        </a:p>
      </dgm:t>
    </dgm:pt>
    <dgm:pt modelId="{E7CA5DD9-6B5F-4D1B-AC8D-00A589AA0BBA}" type="sibTrans" cxnId="{31BBB76D-8EA0-4A09-8133-A2F60D778D76}">
      <dgm:prSet/>
      <dgm:spPr/>
      <dgm:t>
        <a:bodyPr/>
        <a:lstStyle/>
        <a:p>
          <a:endParaRPr lang="cs-CZ"/>
        </a:p>
      </dgm:t>
    </dgm:pt>
    <dgm:pt modelId="{3E5171E4-7CE7-4B5C-BDEE-85600B84FD29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VZDĚLÁVACÍ OBLAST: Lidé a čas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1195AAFA-4634-4BF2-986D-A1BE4A001586}" type="parTrans" cxnId="{CE173D16-D227-4550-A78F-AA52306F3248}">
      <dgm:prSet/>
      <dgm:spPr/>
      <dgm:t>
        <a:bodyPr/>
        <a:lstStyle/>
        <a:p>
          <a:endParaRPr lang="cs-CZ"/>
        </a:p>
      </dgm:t>
    </dgm:pt>
    <dgm:pt modelId="{F27B2A07-5D02-4BB8-97DD-9028066DC792}" type="sibTrans" cxnId="{CE173D16-D227-4550-A78F-AA52306F3248}">
      <dgm:prSet/>
      <dgm:spPr/>
      <dgm:t>
        <a:bodyPr/>
        <a:lstStyle/>
        <a:p>
          <a:endParaRPr lang="cs-CZ"/>
        </a:p>
      </dgm:t>
    </dgm:pt>
    <dgm:pt modelId="{B6536E33-EF44-47E9-90F1-2D41461D0A98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PRO ROČNÍK: 4.              DATUM: </a:t>
          </a:r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21.4.2012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563D18C2-4AB1-4CD0-8641-82F87E96D94D}" type="parTrans" cxnId="{4EE00EC5-C4DF-4C21-9AF9-D05D94C02134}">
      <dgm:prSet/>
      <dgm:spPr/>
      <dgm:t>
        <a:bodyPr/>
        <a:lstStyle/>
        <a:p>
          <a:endParaRPr lang="cs-CZ"/>
        </a:p>
      </dgm:t>
    </dgm:pt>
    <dgm:pt modelId="{E5ADFC30-9649-422E-9103-70FA32A3D716}" type="sibTrans" cxnId="{4EE00EC5-C4DF-4C21-9AF9-D05D94C02134}">
      <dgm:prSet/>
      <dgm:spPr/>
      <dgm:t>
        <a:bodyPr/>
        <a:lstStyle/>
        <a:p>
          <a:endParaRPr lang="cs-CZ"/>
        </a:p>
      </dgm:t>
    </dgm:pt>
    <dgm:pt modelId="{093F699A-98EE-4497-90C1-F860E932E457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NÁZEV MATERIÁLU: VY_32_INOVACE_01_DUMč.19_JAN AMOS KOMENSKÝ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B126F78B-E9FE-44B3-ACDE-39D7D566FF3A}" type="parTrans" cxnId="{AA02B65D-5C86-44AF-A195-0DA38725A5E9}">
      <dgm:prSet/>
      <dgm:spPr/>
      <dgm:t>
        <a:bodyPr/>
        <a:lstStyle/>
        <a:p>
          <a:endParaRPr lang="cs-CZ"/>
        </a:p>
      </dgm:t>
    </dgm:pt>
    <dgm:pt modelId="{A7EE574B-E9E1-48CF-ACD5-7B840D199A63}" type="sibTrans" cxnId="{AA02B65D-5C86-44AF-A195-0DA38725A5E9}">
      <dgm:prSet/>
      <dgm:spPr/>
      <dgm:t>
        <a:bodyPr/>
        <a:lstStyle/>
        <a:p>
          <a:endParaRPr lang="cs-CZ"/>
        </a:p>
      </dgm:t>
    </dgm:pt>
    <dgm:pt modelId="{0DA5E85F-B934-41A7-9A85-FE2E3117E47C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ČÍSLO MATERIÁLU: 19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E6903510-579D-4309-8F52-C6BD3DAD3FF7}" type="parTrans" cxnId="{42A8A9D5-1F9B-4AA3-AA4C-B34AEE960350}">
      <dgm:prSet/>
      <dgm:spPr/>
      <dgm:t>
        <a:bodyPr/>
        <a:lstStyle/>
        <a:p>
          <a:endParaRPr lang="cs-CZ"/>
        </a:p>
      </dgm:t>
    </dgm:pt>
    <dgm:pt modelId="{2645C220-8FDD-443D-A372-CE06F134FEEC}" type="sibTrans" cxnId="{42A8A9D5-1F9B-4AA3-AA4C-B34AEE960350}">
      <dgm:prSet/>
      <dgm:spPr/>
      <dgm:t>
        <a:bodyPr/>
        <a:lstStyle/>
        <a:p>
          <a:endParaRPr lang="cs-CZ"/>
        </a:p>
      </dgm:t>
    </dgm:pt>
    <dgm:pt modelId="{B9A6C370-C199-4D7F-A769-D1EA2C8B6960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JMÉNO AUTORA: Mgr. Marta Suchomelová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68B5A312-6E4C-4B55-A5CC-BB10B9EF40F5}" type="parTrans" cxnId="{82E57ECA-01D9-4072-B1C4-413A3A03A44B}">
      <dgm:prSet/>
      <dgm:spPr/>
      <dgm:t>
        <a:bodyPr/>
        <a:lstStyle/>
        <a:p>
          <a:endParaRPr lang="cs-CZ"/>
        </a:p>
      </dgm:t>
    </dgm:pt>
    <dgm:pt modelId="{292F6170-770D-4829-BBA1-5C17647EC1C7}" type="sibTrans" cxnId="{82E57ECA-01D9-4072-B1C4-413A3A03A44B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-244" custLinFactNeighborY="165"/>
      <dgm:spPr/>
      <dgm:t>
        <a:bodyPr/>
        <a:lstStyle/>
        <a:p>
          <a:endParaRPr lang="cs-CZ"/>
        </a:p>
      </dgm:t>
    </dgm:pt>
    <dgm:pt modelId="{5CE2FEE9-45ED-4383-9DEA-9E06B16ACB2A}" type="pres">
      <dgm:prSet presAssocID="{E2E370B4-3A0F-4FA8-90AD-49267E60FF2D}" presName="vertSpace2" presStyleLbl="node1" presStyleIdx="0" presStyleCnt="7"/>
      <dgm:spPr/>
    </dgm:pt>
    <dgm:pt modelId="{A0C8542A-D523-49FE-AFA3-3BD166B8B457}" type="pres">
      <dgm:prSet presAssocID="{E2E370B4-3A0F-4FA8-90AD-49267E60FF2D}" presName="circle2" presStyleLbl="node1" presStyleIdx="1" presStyleCnt="7"/>
      <dgm:spPr/>
    </dgm:pt>
    <dgm:pt modelId="{738FE489-F360-4CF6-8491-4F3575554B64}" type="pres">
      <dgm:prSet presAssocID="{E2E370B4-3A0F-4FA8-90AD-49267E60FF2D}" presName="rect2" presStyleLbl="alignAcc1" presStyleIdx="1" presStyleCnt="7"/>
      <dgm:spPr/>
      <dgm:t>
        <a:bodyPr/>
        <a:lstStyle/>
        <a:p>
          <a:endParaRPr lang="cs-CZ"/>
        </a:p>
      </dgm:t>
    </dgm:pt>
    <dgm:pt modelId="{AE920FF4-5451-4488-825F-DB43A65D703F}" type="pres">
      <dgm:prSet presAssocID="{3E5171E4-7CE7-4B5C-BDEE-85600B84FD29}" presName="vertSpace3" presStyleLbl="node1" presStyleIdx="1" presStyleCnt="7"/>
      <dgm:spPr/>
    </dgm:pt>
    <dgm:pt modelId="{996ECA3B-CE3A-4682-A3B4-8DC88F350546}" type="pres">
      <dgm:prSet presAssocID="{3E5171E4-7CE7-4B5C-BDEE-85600B84FD29}" presName="circle3" presStyleLbl="node1" presStyleIdx="2" presStyleCnt="7"/>
      <dgm:spPr/>
    </dgm:pt>
    <dgm:pt modelId="{7F7D2116-A257-472A-B785-BF8C340808DA}" type="pres">
      <dgm:prSet presAssocID="{3E5171E4-7CE7-4B5C-BDEE-85600B84FD29}" presName="rect3" presStyleLbl="alignAcc1" presStyleIdx="2" presStyleCnt="7"/>
      <dgm:spPr/>
      <dgm:t>
        <a:bodyPr/>
        <a:lstStyle/>
        <a:p>
          <a:endParaRPr lang="cs-CZ"/>
        </a:p>
      </dgm:t>
    </dgm:pt>
    <dgm:pt modelId="{E3C55F2B-11B8-47D7-AE13-A79290C50EBE}" type="pres">
      <dgm:prSet presAssocID="{B6536E33-EF44-47E9-90F1-2D41461D0A98}" presName="vertSpace4" presStyleLbl="node1" presStyleIdx="2" presStyleCnt="7"/>
      <dgm:spPr/>
    </dgm:pt>
    <dgm:pt modelId="{1B760125-7C2C-4CC6-837F-27E032758A92}" type="pres">
      <dgm:prSet presAssocID="{B6536E33-EF44-47E9-90F1-2D41461D0A98}" presName="circle4" presStyleLbl="node1" presStyleIdx="3" presStyleCnt="7"/>
      <dgm:spPr/>
    </dgm:pt>
    <dgm:pt modelId="{3C1BBE46-26C0-42F2-8C69-2B031E334DA4}" type="pres">
      <dgm:prSet presAssocID="{B6536E33-EF44-47E9-90F1-2D41461D0A98}" presName="rect4" presStyleLbl="alignAcc1" presStyleIdx="3" presStyleCnt="7"/>
      <dgm:spPr/>
      <dgm:t>
        <a:bodyPr/>
        <a:lstStyle/>
        <a:p>
          <a:endParaRPr lang="cs-CZ"/>
        </a:p>
      </dgm:t>
    </dgm:pt>
    <dgm:pt modelId="{BEBDBF2B-BFD5-4D64-88D6-8A09142A443D}" type="pres">
      <dgm:prSet presAssocID="{093F699A-98EE-4497-90C1-F860E932E457}" presName="vertSpace5" presStyleLbl="node1" presStyleIdx="3" presStyleCnt="7"/>
      <dgm:spPr/>
    </dgm:pt>
    <dgm:pt modelId="{5A343781-526B-4990-918D-130CBCB87217}" type="pres">
      <dgm:prSet presAssocID="{093F699A-98EE-4497-90C1-F860E932E457}" presName="circle5" presStyleLbl="node1" presStyleIdx="4" presStyleCnt="7"/>
      <dgm:spPr/>
    </dgm:pt>
    <dgm:pt modelId="{E3BE12EE-D0C4-4340-83CB-BF0FF9F2A685}" type="pres">
      <dgm:prSet presAssocID="{093F699A-98EE-4497-90C1-F860E932E457}" presName="rect5" presStyleLbl="alignAcc1" presStyleIdx="4" presStyleCnt="7"/>
      <dgm:spPr/>
      <dgm:t>
        <a:bodyPr/>
        <a:lstStyle/>
        <a:p>
          <a:endParaRPr lang="cs-CZ"/>
        </a:p>
      </dgm:t>
    </dgm:pt>
    <dgm:pt modelId="{09767ACB-B944-409A-A06C-18E97C0DCCF7}" type="pres">
      <dgm:prSet presAssocID="{0DA5E85F-B934-41A7-9A85-FE2E3117E47C}" presName="vertSpace6" presStyleLbl="node1" presStyleIdx="4" presStyleCnt="7"/>
      <dgm:spPr/>
    </dgm:pt>
    <dgm:pt modelId="{5F6C0173-80CA-4017-A749-BD98E7524649}" type="pres">
      <dgm:prSet presAssocID="{0DA5E85F-B934-41A7-9A85-FE2E3117E47C}" presName="circle6" presStyleLbl="node1" presStyleIdx="5" presStyleCnt="7"/>
      <dgm:spPr/>
    </dgm:pt>
    <dgm:pt modelId="{2A409755-4ADE-41AE-B7C7-78C849112872}" type="pres">
      <dgm:prSet presAssocID="{0DA5E85F-B934-41A7-9A85-FE2E3117E47C}" presName="rect6" presStyleLbl="alignAcc1" presStyleIdx="5" presStyleCnt="7"/>
      <dgm:spPr/>
      <dgm:t>
        <a:bodyPr/>
        <a:lstStyle/>
        <a:p>
          <a:endParaRPr lang="cs-CZ"/>
        </a:p>
      </dgm:t>
    </dgm:pt>
    <dgm:pt modelId="{7FD8E7A5-3EBB-4D42-8B6E-0EA317013954}" type="pres">
      <dgm:prSet presAssocID="{B9A6C370-C199-4D7F-A769-D1EA2C8B6960}" presName="vertSpace7" presStyleLbl="node1" presStyleIdx="5" presStyleCnt="7"/>
      <dgm:spPr/>
    </dgm:pt>
    <dgm:pt modelId="{59183616-0BBC-4D68-BF39-B04C8A732A13}" type="pres">
      <dgm:prSet presAssocID="{B9A6C370-C199-4D7F-A769-D1EA2C8B6960}" presName="circle7" presStyleLbl="node1" presStyleIdx="6" presStyleCnt="7"/>
      <dgm:spPr/>
    </dgm:pt>
    <dgm:pt modelId="{B49BFE31-AF4F-423F-BE00-5B6E7398AA43}" type="pres">
      <dgm:prSet presAssocID="{B9A6C370-C199-4D7F-A769-D1EA2C8B6960}" presName="rect7" presStyleLbl="alignAcc1" presStyleIdx="6" presStyleCnt="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EA1A08A-109B-40DE-94D8-7BBC3E5670C2}" type="pres">
      <dgm:prSet presAssocID="{E2E370B4-3A0F-4FA8-90AD-49267E60FF2D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4B542EB-B087-4E93-A2FF-B9DC90BB4758}" type="pres">
      <dgm:prSet presAssocID="{3E5171E4-7CE7-4B5C-BDEE-85600B84FD29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07594E8-347B-4649-B6B8-7ED9E029494D}" type="pres">
      <dgm:prSet presAssocID="{B6536E33-EF44-47E9-90F1-2D41461D0A98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DDEC6B1-4628-4878-A1F9-C158AE7ABCB9}" type="pres">
      <dgm:prSet presAssocID="{093F699A-98EE-4497-90C1-F860E932E457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4F4400D-710A-4C7A-9E6F-A6C7C0ECA51F}" type="pres">
      <dgm:prSet presAssocID="{0DA5E85F-B934-41A7-9A85-FE2E3117E47C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966DFDC-F3E6-4707-A718-96ADFAF2D4AC}" type="pres">
      <dgm:prSet presAssocID="{B9A6C370-C199-4D7F-A769-D1EA2C8B6960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EE00EC5-C4DF-4C21-9AF9-D05D94C02134}" srcId="{757F3AB3-0718-4624-B441-E567A8F0AB56}" destId="{B6536E33-EF44-47E9-90F1-2D41461D0A98}" srcOrd="3" destOrd="0" parTransId="{563D18C2-4AB1-4CD0-8641-82F87E96D94D}" sibTransId="{E5ADFC30-9649-422E-9103-70FA32A3D716}"/>
    <dgm:cxn modelId="{6EA1E523-9C9E-4120-8E0A-18DF4C734455}" type="presOf" srcId="{D1D4F407-5343-4D3F-B5B9-D407B03CAEB4}" destId="{D005CE8C-CC26-4C3E-AC11-E15060ECD759}" srcOrd="0" destOrd="0" presId="urn:microsoft.com/office/officeart/2005/8/layout/target3"/>
    <dgm:cxn modelId="{42A8A9D5-1F9B-4AA3-AA4C-B34AEE960350}" srcId="{757F3AB3-0718-4624-B441-E567A8F0AB56}" destId="{0DA5E85F-B934-41A7-9A85-FE2E3117E47C}" srcOrd="5" destOrd="0" parTransId="{E6903510-579D-4309-8F52-C6BD3DAD3FF7}" sibTransId="{2645C220-8FDD-443D-A372-CE06F134FEEC}"/>
    <dgm:cxn modelId="{CE173D16-D227-4550-A78F-AA52306F3248}" srcId="{757F3AB3-0718-4624-B441-E567A8F0AB56}" destId="{3E5171E4-7CE7-4B5C-BDEE-85600B84FD29}" srcOrd="2" destOrd="0" parTransId="{1195AAFA-4634-4BF2-986D-A1BE4A001586}" sibTransId="{F27B2A07-5D02-4BB8-97DD-9028066DC792}"/>
    <dgm:cxn modelId="{3168D321-094E-4A26-865C-F69070C61D01}" type="presOf" srcId="{3E5171E4-7CE7-4B5C-BDEE-85600B84FD29}" destId="{7F7D2116-A257-472A-B785-BF8C340808DA}" srcOrd="0" destOrd="0" presId="urn:microsoft.com/office/officeart/2005/8/layout/target3"/>
    <dgm:cxn modelId="{DDEBDDEC-1057-4C10-9A7F-B804E710029F}" type="presOf" srcId="{093F699A-98EE-4497-90C1-F860E932E457}" destId="{ADDEC6B1-4628-4878-A1F9-C158AE7ABCB9}" srcOrd="1" destOrd="0" presId="urn:microsoft.com/office/officeart/2005/8/layout/target3"/>
    <dgm:cxn modelId="{B8B3BBF5-FBD9-4B10-9CD4-57BD852F6113}" type="presOf" srcId="{093F699A-98EE-4497-90C1-F860E932E457}" destId="{E3BE12EE-D0C4-4340-83CB-BF0FF9F2A685}" srcOrd="0" destOrd="0" presId="urn:microsoft.com/office/officeart/2005/8/layout/target3"/>
    <dgm:cxn modelId="{EDF6FE6B-9DBE-4D7B-B8FD-7098875B4EED}" srcId="{757F3AB3-0718-4624-B441-E567A8F0AB56}" destId="{D8197B8C-B260-4A16-BDF4-0947B075E274}" srcOrd="9" destOrd="0" parTransId="{51C5993D-B262-45E6-B66E-76BC9D6D883D}" sibTransId="{1AEC7F05-E0FE-459C-BD47-224AC9D7BEE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E090AA3-DE00-458A-9F89-47CFD077D0AD}" type="presOf" srcId="{E2E370B4-3A0F-4FA8-90AD-49267E60FF2D}" destId="{2EA1A08A-109B-40DE-94D8-7BBC3E5670C2}" srcOrd="1" destOrd="0" presId="urn:microsoft.com/office/officeart/2005/8/layout/target3"/>
    <dgm:cxn modelId="{44E5A0FF-C247-4A8F-A5A2-E0E579D9CEC2}" type="presOf" srcId="{B9A6C370-C199-4D7F-A769-D1EA2C8B6960}" destId="{B966DFDC-F3E6-4707-A718-96ADFAF2D4AC}" srcOrd="1" destOrd="0" presId="urn:microsoft.com/office/officeart/2005/8/layout/target3"/>
    <dgm:cxn modelId="{4E69546C-A009-42D8-8C5F-CB5AC6B34352}" type="presOf" srcId="{0DA5E85F-B934-41A7-9A85-FE2E3117E47C}" destId="{2A409755-4ADE-41AE-B7C7-78C849112872}" srcOrd="0" destOrd="0" presId="urn:microsoft.com/office/officeart/2005/8/layout/target3"/>
    <dgm:cxn modelId="{AEF00CB7-4B74-42E0-8DE4-878581DD97FA}" type="presOf" srcId="{E2E370B4-3A0F-4FA8-90AD-49267E60FF2D}" destId="{738FE489-F360-4CF6-8491-4F3575554B64}" srcOrd="0" destOrd="0" presId="urn:microsoft.com/office/officeart/2005/8/layout/target3"/>
    <dgm:cxn modelId="{DCD843E6-A0F3-44F4-BC52-3D0A9EC50DBE}" type="presOf" srcId="{757F3AB3-0718-4624-B441-E567A8F0AB56}" destId="{333A1088-737F-45CB-B68E-254E46348037}" srcOrd="0" destOrd="0" presId="urn:microsoft.com/office/officeart/2005/8/layout/target3"/>
    <dgm:cxn modelId="{F785E102-4BA2-43D6-8BC2-4A5148F7C008}" type="presOf" srcId="{B6536E33-EF44-47E9-90F1-2D41461D0A98}" destId="{3C1BBE46-26C0-42F2-8C69-2B031E334DA4}" srcOrd="0" destOrd="0" presId="urn:microsoft.com/office/officeart/2005/8/layout/target3"/>
    <dgm:cxn modelId="{AB906E97-3CD9-4E05-91AE-864F8E394536}" srcId="{757F3AB3-0718-4624-B441-E567A8F0AB56}" destId="{D1B46980-6531-4606-95E6-44980827E919}" srcOrd="7" destOrd="0" parTransId="{4F7B2CF5-A270-4D61-A510-1C1C5A4DCD3B}" sibTransId="{CFF69701-2866-4EF5-BFB5-F3F9B72EB817}"/>
    <dgm:cxn modelId="{0DC4012D-061E-456F-9F24-F7084ABF5EA5}" type="presOf" srcId="{D1D4F407-5343-4D3F-B5B9-D407B03CAEB4}" destId="{AED2198E-93D5-4001-81B4-73124B309672}" srcOrd="1" destOrd="0" presId="urn:microsoft.com/office/officeart/2005/8/layout/target3"/>
    <dgm:cxn modelId="{EE6A34BC-0BAA-4E54-8BB0-1D13D5F3740A}" type="presOf" srcId="{0DA5E85F-B934-41A7-9A85-FE2E3117E47C}" destId="{74F4400D-710A-4C7A-9E6F-A6C7C0ECA51F}" srcOrd="1" destOrd="0" presId="urn:microsoft.com/office/officeart/2005/8/layout/target3"/>
    <dgm:cxn modelId="{4B5EFEE0-E723-4AC5-86F2-6C9D7E79CB2A}" type="presOf" srcId="{B6536E33-EF44-47E9-90F1-2D41461D0A98}" destId="{807594E8-347B-4649-B6B8-7ED9E029494D}" srcOrd="1" destOrd="0" presId="urn:microsoft.com/office/officeart/2005/8/layout/target3"/>
    <dgm:cxn modelId="{AA02B65D-5C86-44AF-A195-0DA38725A5E9}" srcId="{757F3AB3-0718-4624-B441-E567A8F0AB56}" destId="{093F699A-98EE-4497-90C1-F860E932E457}" srcOrd="4" destOrd="0" parTransId="{B126F78B-E9FE-44B3-ACDE-39D7D566FF3A}" sibTransId="{A7EE574B-E9E1-48CF-ACD5-7B840D199A63}"/>
    <dgm:cxn modelId="{31BBB76D-8EA0-4A09-8133-A2F60D778D76}" srcId="{757F3AB3-0718-4624-B441-E567A8F0AB56}" destId="{E2E370B4-3A0F-4FA8-90AD-49267E60FF2D}" srcOrd="1" destOrd="0" parTransId="{70B62504-4747-4868-952F-1E4BCFBCAF8C}" sibTransId="{E7CA5DD9-6B5F-4D1B-AC8D-00A589AA0BBA}"/>
    <dgm:cxn modelId="{6E108063-E70A-47F1-81AF-304B613C9242}" type="presOf" srcId="{3E5171E4-7CE7-4B5C-BDEE-85600B84FD29}" destId="{D4B542EB-B087-4E93-A2FF-B9DC90BB4758}" srcOrd="1" destOrd="0" presId="urn:microsoft.com/office/officeart/2005/8/layout/target3"/>
    <dgm:cxn modelId="{82E57ECA-01D9-4072-B1C4-413A3A03A44B}" srcId="{757F3AB3-0718-4624-B441-E567A8F0AB56}" destId="{B9A6C370-C199-4D7F-A769-D1EA2C8B6960}" srcOrd="6" destOrd="0" parTransId="{68B5A312-6E4C-4B55-A5CC-BB10B9EF40F5}" sibTransId="{292F6170-770D-4829-BBA1-5C17647EC1C7}"/>
    <dgm:cxn modelId="{9EEE786F-29BE-4BC4-879B-BA4C5071ADE1}" type="presOf" srcId="{B9A6C370-C199-4D7F-A769-D1EA2C8B6960}" destId="{B49BFE31-AF4F-423F-BE00-5B6E7398AA43}" srcOrd="0" destOrd="0" presId="urn:microsoft.com/office/officeart/2005/8/layout/target3"/>
    <dgm:cxn modelId="{2221FB34-310D-4638-ACAE-9ACC709E4926}" srcId="{757F3AB3-0718-4624-B441-E567A8F0AB56}" destId="{4C35D32F-0EAB-4CD7-82EE-45574DC2A586}" srcOrd="10" destOrd="0" parTransId="{A15F02C0-547C-48B3-9D05-E7F145EBF3C4}" sibTransId="{8C5711BF-38F0-4590-B6BC-B3119A33CA2E}"/>
    <dgm:cxn modelId="{7BC66EC3-EBD6-4F3A-99ED-9D25F66FFA51}" srcId="{757F3AB3-0718-4624-B441-E567A8F0AB56}" destId="{B651F6E3-6281-48DB-9319-2AEAFDAE7572}" srcOrd="8" destOrd="0" parTransId="{A571E265-742E-411A-ABCF-E39FDBC7528A}" sibTransId="{E33260FE-399D-481C-B2D6-3B35DD16DC84}"/>
    <dgm:cxn modelId="{95A90226-24F8-4342-9938-1370FB291727}" type="presParOf" srcId="{333A1088-737F-45CB-B68E-254E46348037}" destId="{F5ABB229-8D3B-4694-996A-96F23CF14429}" srcOrd="0" destOrd="0" presId="urn:microsoft.com/office/officeart/2005/8/layout/target3"/>
    <dgm:cxn modelId="{278FED59-A8B3-44CC-8098-B2D99E315963}" type="presParOf" srcId="{333A1088-737F-45CB-B68E-254E46348037}" destId="{F41139FD-01EE-4571-8B17-4FB00FC51163}" srcOrd="1" destOrd="0" presId="urn:microsoft.com/office/officeart/2005/8/layout/target3"/>
    <dgm:cxn modelId="{5CE1C41B-F4FE-46AA-A851-88465C6059A5}" type="presParOf" srcId="{333A1088-737F-45CB-B68E-254E46348037}" destId="{D005CE8C-CC26-4C3E-AC11-E15060ECD759}" srcOrd="2" destOrd="0" presId="urn:microsoft.com/office/officeart/2005/8/layout/target3"/>
    <dgm:cxn modelId="{108D065E-0C8E-41AC-841D-256B9291E218}" type="presParOf" srcId="{333A1088-737F-45CB-B68E-254E46348037}" destId="{5CE2FEE9-45ED-4383-9DEA-9E06B16ACB2A}" srcOrd="3" destOrd="0" presId="urn:microsoft.com/office/officeart/2005/8/layout/target3"/>
    <dgm:cxn modelId="{1378F628-BAD3-4E62-BDF5-B424407B45BC}" type="presParOf" srcId="{333A1088-737F-45CB-B68E-254E46348037}" destId="{A0C8542A-D523-49FE-AFA3-3BD166B8B457}" srcOrd="4" destOrd="0" presId="urn:microsoft.com/office/officeart/2005/8/layout/target3"/>
    <dgm:cxn modelId="{C6B56DCB-FB2D-438C-8BBD-1A963C58EF65}" type="presParOf" srcId="{333A1088-737F-45CB-B68E-254E46348037}" destId="{738FE489-F360-4CF6-8491-4F3575554B64}" srcOrd="5" destOrd="0" presId="urn:microsoft.com/office/officeart/2005/8/layout/target3"/>
    <dgm:cxn modelId="{B4DF2896-EE96-45BD-87FD-96F0ED06AEF1}" type="presParOf" srcId="{333A1088-737F-45CB-B68E-254E46348037}" destId="{AE920FF4-5451-4488-825F-DB43A65D703F}" srcOrd="6" destOrd="0" presId="urn:microsoft.com/office/officeart/2005/8/layout/target3"/>
    <dgm:cxn modelId="{1BE0B24F-C85D-47B0-B6EF-F2476937A199}" type="presParOf" srcId="{333A1088-737F-45CB-B68E-254E46348037}" destId="{996ECA3B-CE3A-4682-A3B4-8DC88F350546}" srcOrd="7" destOrd="0" presId="urn:microsoft.com/office/officeart/2005/8/layout/target3"/>
    <dgm:cxn modelId="{881105EE-23BB-466E-9BED-9ECD91995001}" type="presParOf" srcId="{333A1088-737F-45CB-B68E-254E46348037}" destId="{7F7D2116-A257-472A-B785-BF8C340808DA}" srcOrd="8" destOrd="0" presId="urn:microsoft.com/office/officeart/2005/8/layout/target3"/>
    <dgm:cxn modelId="{E2C5C778-6BE4-4EA7-AF42-5CBC3F06183E}" type="presParOf" srcId="{333A1088-737F-45CB-B68E-254E46348037}" destId="{E3C55F2B-11B8-47D7-AE13-A79290C50EBE}" srcOrd="9" destOrd="0" presId="urn:microsoft.com/office/officeart/2005/8/layout/target3"/>
    <dgm:cxn modelId="{D16F5AFE-7382-44E4-A907-F237DA1391EE}" type="presParOf" srcId="{333A1088-737F-45CB-B68E-254E46348037}" destId="{1B760125-7C2C-4CC6-837F-27E032758A92}" srcOrd="10" destOrd="0" presId="urn:microsoft.com/office/officeart/2005/8/layout/target3"/>
    <dgm:cxn modelId="{1B9CEB0B-10C1-465E-A31C-8EA1734E9BA9}" type="presParOf" srcId="{333A1088-737F-45CB-B68E-254E46348037}" destId="{3C1BBE46-26C0-42F2-8C69-2B031E334DA4}" srcOrd="11" destOrd="0" presId="urn:microsoft.com/office/officeart/2005/8/layout/target3"/>
    <dgm:cxn modelId="{40E7B9AE-EDF0-4F6A-B742-D10BCDB004F8}" type="presParOf" srcId="{333A1088-737F-45CB-B68E-254E46348037}" destId="{BEBDBF2B-BFD5-4D64-88D6-8A09142A443D}" srcOrd="12" destOrd="0" presId="urn:microsoft.com/office/officeart/2005/8/layout/target3"/>
    <dgm:cxn modelId="{0927A6F0-76C7-48AF-B9F8-BDDBD6B15284}" type="presParOf" srcId="{333A1088-737F-45CB-B68E-254E46348037}" destId="{5A343781-526B-4990-918D-130CBCB87217}" srcOrd="13" destOrd="0" presId="urn:microsoft.com/office/officeart/2005/8/layout/target3"/>
    <dgm:cxn modelId="{0667F4A7-0482-4D5D-AB5B-4DE2C3348D71}" type="presParOf" srcId="{333A1088-737F-45CB-B68E-254E46348037}" destId="{E3BE12EE-D0C4-4340-83CB-BF0FF9F2A685}" srcOrd="14" destOrd="0" presId="urn:microsoft.com/office/officeart/2005/8/layout/target3"/>
    <dgm:cxn modelId="{C5E6253A-893B-46C2-AA0C-4F1F2598BFAF}" type="presParOf" srcId="{333A1088-737F-45CB-B68E-254E46348037}" destId="{09767ACB-B944-409A-A06C-18E97C0DCCF7}" srcOrd="15" destOrd="0" presId="urn:microsoft.com/office/officeart/2005/8/layout/target3"/>
    <dgm:cxn modelId="{5499274F-D9F8-49EB-A190-2F84345B78DF}" type="presParOf" srcId="{333A1088-737F-45CB-B68E-254E46348037}" destId="{5F6C0173-80CA-4017-A749-BD98E7524649}" srcOrd="16" destOrd="0" presId="urn:microsoft.com/office/officeart/2005/8/layout/target3"/>
    <dgm:cxn modelId="{55C7C420-5AE2-49CC-B8CB-E156EFBC2669}" type="presParOf" srcId="{333A1088-737F-45CB-B68E-254E46348037}" destId="{2A409755-4ADE-41AE-B7C7-78C849112872}" srcOrd="17" destOrd="0" presId="urn:microsoft.com/office/officeart/2005/8/layout/target3"/>
    <dgm:cxn modelId="{3028294A-C339-4B99-9F70-BC6D19B96A80}" type="presParOf" srcId="{333A1088-737F-45CB-B68E-254E46348037}" destId="{7FD8E7A5-3EBB-4D42-8B6E-0EA317013954}" srcOrd="18" destOrd="0" presId="urn:microsoft.com/office/officeart/2005/8/layout/target3"/>
    <dgm:cxn modelId="{21D4F734-AD44-43B3-9B96-926652A85128}" type="presParOf" srcId="{333A1088-737F-45CB-B68E-254E46348037}" destId="{59183616-0BBC-4D68-BF39-B04C8A732A13}" srcOrd="19" destOrd="0" presId="urn:microsoft.com/office/officeart/2005/8/layout/target3"/>
    <dgm:cxn modelId="{53B12DA3-18A8-46F9-AA4D-3198074430BC}" type="presParOf" srcId="{333A1088-737F-45CB-B68E-254E46348037}" destId="{B49BFE31-AF4F-423F-BE00-5B6E7398AA43}" srcOrd="20" destOrd="0" presId="urn:microsoft.com/office/officeart/2005/8/layout/target3"/>
    <dgm:cxn modelId="{9A1E4CBD-1EDD-46A8-A701-31E09D68B9E6}" type="presParOf" srcId="{333A1088-737F-45CB-B68E-254E46348037}" destId="{AED2198E-93D5-4001-81B4-73124B309672}" srcOrd="21" destOrd="0" presId="urn:microsoft.com/office/officeart/2005/8/layout/target3"/>
    <dgm:cxn modelId="{F6328E6D-79F1-4DEE-901D-DCC126FD4A0E}" type="presParOf" srcId="{333A1088-737F-45CB-B68E-254E46348037}" destId="{2EA1A08A-109B-40DE-94D8-7BBC3E5670C2}" srcOrd="22" destOrd="0" presId="urn:microsoft.com/office/officeart/2005/8/layout/target3"/>
    <dgm:cxn modelId="{1534A0EE-C46D-48D7-BED3-D0F335351636}" type="presParOf" srcId="{333A1088-737F-45CB-B68E-254E46348037}" destId="{D4B542EB-B087-4E93-A2FF-B9DC90BB4758}" srcOrd="23" destOrd="0" presId="urn:microsoft.com/office/officeart/2005/8/layout/target3"/>
    <dgm:cxn modelId="{A55D1CDB-2E5D-4131-BB1B-4C20FC5C07EA}" type="presParOf" srcId="{333A1088-737F-45CB-B68E-254E46348037}" destId="{807594E8-347B-4649-B6B8-7ED9E029494D}" srcOrd="24" destOrd="0" presId="urn:microsoft.com/office/officeart/2005/8/layout/target3"/>
    <dgm:cxn modelId="{24ADD1FB-8D40-4A40-A99A-1854F5B75F1B}" type="presParOf" srcId="{333A1088-737F-45CB-B68E-254E46348037}" destId="{ADDEC6B1-4628-4878-A1F9-C158AE7ABCB9}" srcOrd="25" destOrd="0" presId="urn:microsoft.com/office/officeart/2005/8/layout/target3"/>
    <dgm:cxn modelId="{F88CB9EE-DEC0-401B-955B-CE00FDE62609}" type="presParOf" srcId="{333A1088-737F-45CB-B68E-254E46348037}" destId="{74F4400D-710A-4C7A-9E6F-A6C7C0ECA51F}" srcOrd="26" destOrd="0" presId="urn:microsoft.com/office/officeart/2005/8/layout/target3"/>
    <dgm:cxn modelId="{B6E77F0E-F720-44D1-9857-3BC9FE3C87FE}" type="presParOf" srcId="{333A1088-737F-45CB-B68E-254E46348037}" destId="{B966DFDC-F3E6-4707-A718-96ADFAF2D4AC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5881" y="0"/>
          <a:ext cx="736710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NÁZEV ŠKOLY: Základní škola Vysoké Mýto, </a:t>
          </a:r>
          <a:r>
            <a:rPr lang="cs-CZ" sz="1600" kern="1200" dirty="0" err="1" smtClean="0">
              <a:latin typeface="Times New Roman" pitchFamily="18" charset="0"/>
              <a:cs typeface="Times New Roman" pitchFamily="18" charset="0"/>
            </a:rPr>
            <a:t>Knířov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55881" y="0"/>
        <a:ext cx="7367103" cy="254771"/>
      </dsp:txXfrm>
    </dsp:sp>
    <dsp:sp modelId="{A0C8542A-D523-49FE-AFA3-3BD166B8B457}">
      <dsp:nvSpPr>
        <dsp:cNvPr id="0" name=""/>
        <dsp:cNvSpPr/>
      </dsp:nvSpPr>
      <dsp:spPr>
        <a:xfrm>
          <a:off x="191078" y="254771"/>
          <a:ext cx="2165557" cy="216555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738FE489-F360-4CF6-8491-4F3575554B64}">
      <dsp:nvSpPr>
        <dsp:cNvPr id="0" name=""/>
        <dsp:cNvSpPr/>
      </dsp:nvSpPr>
      <dsp:spPr>
        <a:xfrm>
          <a:off x="1273857" y="254771"/>
          <a:ext cx="7367103" cy="21655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ŠABLONA: III/2 Inovace a zkvalitnění výuky prostřednictvím ICT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254771"/>
        <a:ext cx="7367103" cy="254771"/>
      </dsp:txXfrm>
    </dsp:sp>
    <dsp:sp modelId="{996ECA3B-CE3A-4682-A3B4-8DC88F350546}">
      <dsp:nvSpPr>
        <dsp:cNvPr id="0" name=""/>
        <dsp:cNvSpPr/>
      </dsp:nvSpPr>
      <dsp:spPr>
        <a:xfrm>
          <a:off x="382156" y="509542"/>
          <a:ext cx="1783400" cy="178340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7F7D2116-A257-472A-B785-BF8C340808DA}">
      <dsp:nvSpPr>
        <dsp:cNvPr id="0" name=""/>
        <dsp:cNvSpPr/>
      </dsp:nvSpPr>
      <dsp:spPr>
        <a:xfrm>
          <a:off x="1273857" y="509542"/>
          <a:ext cx="7367103" cy="1783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VZDĚLÁVACÍ OBLAST: Lidé a čas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509542"/>
        <a:ext cx="7367103" cy="254771"/>
      </dsp:txXfrm>
    </dsp:sp>
    <dsp:sp modelId="{1B760125-7C2C-4CC6-837F-27E032758A92}">
      <dsp:nvSpPr>
        <dsp:cNvPr id="0" name=""/>
        <dsp:cNvSpPr/>
      </dsp:nvSpPr>
      <dsp:spPr>
        <a:xfrm>
          <a:off x="573235" y="764313"/>
          <a:ext cx="1401243" cy="140124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3C1BBE46-26C0-42F2-8C69-2B031E334DA4}">
      <dsp:nvSpPr>
        <dsp:cNvPr id="0" name=""/>
        <dsp:cNvSpPr/>
      </dsp:nvSpPr>
      <dsp:spPr>
        <a:xfrm>
          <a:off x="1273857" y="764313"/>
          <a:ext cx="7367103" cy="14012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PRO ROČNÍK: 4.              DATUM: </a:t>
          </a: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21.4.2012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764313"/>
        <a:ext cx="7367103" cy="254773"/>
      </dsp:txXfrm>
    </dsp:sp>
    <dsp:sp modelId="{5A343781-526B-4990-918D-130CBCB87217}">
      <dsp:nvSpPr>
        <dsp:cNvPr id="0" name=""/>
        <dsp:cNvSpPr/>
      </dsp:nvSpPr>
      <dsp:spPr>
        <a:xfrm>
          <a:off x="764314" y="1019086"/>
          <a:ext cx="1019084" cy="101908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E3BE12EE-D0C4-4340-83CB-BF0FF9F2A685}">
      <dsp:nvSpPr>
        <dsp:cNvPr id="0" name=""/>
        <dsp:cNvSpPr/>
      </dsp:nvSpPr>
      <dsp:spPr>
        <a:xfrm>
          <a:off x="1273857" y="1019086"/>
          <a:ext cx="7367103" cy="10190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NÁZEV MATERIÁLU: VY_32_INOVACE_01_DUMč.19_JAN AMOS KOMENSKÝ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1019086"/>
        <a:ext cx="7367103" cy="254771"/>
      </dsp:txXfrm>
    </dsp:sp>
    <dsp:sp modelId="{5F6C0173-80CA-4017-A749-BD98E7524649}">
      <dsp:nvSpPr>
        <dsp:cNvPr id="0" name=""/>
        <dsp:cNvSpPr/>
      </dsp:nvSpPr>
      <dsp:spPr>
        <a:xfrm>
          <a:off x="955393" y="1273857"/>
          <a:ext cx="636927" cy="636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A409755-4ADE-41AE-B7C7-78C849112872}">
      <dsp:nvSpPr>
        <dsp:cNvPr id="0" name=""/>
        <dsp:cNvSpPr/>
      </dsp:nvSpPr>
      <dsp:spPr>
        <a:xfrm>
          <a:off x="1273857" y="1273857"/>
          <a:ext cx="7367103" cy="636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ČÍSLO MATERIÁLU: 19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1273857"/>
        <a:ext cx="7367103" cy="254771"/>
      </dsp:txXfrm>
    </dsp:sp>
    <dsp:sp modelId="{59183616-0BBC-4D68-BF39-B04C8A732A13}">
      <dsp:nvSpPr>
        <dsp:cNvPr id="0" name=""/>
        <dsp:cNvSpPr/>
      </dsp:nvSpPr>
      <dsp:spPr>
        <a:xfrm>
          <a:off x="1146471" y="1528628"/>
          <a:ext cx="254771" cy="25477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B49BFE31-AF4F-423F-BE00-5B6E7398AA43}">
      <dsp:nvSpPr>
        <dsp:cNvPr id="0" name=""/>
        <dsp:cNvSpPr/>
      </dsp:nvSpPr>
      <dsp:spPr>
        <a:xfrm>
          <a:off x="1273857" y="1528628"/>
          <a:ext cx="7367103" cy="25477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JMÉNO AUTORA: Mgr. Marta Suchomelová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1528628"/>
        <a:ext cx="7367103" cy="25477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FB713B-602D-4352-A0F3-4359AA81AA09}" type="datetimeFigureOut">
              <a:rPr lang="cs-CZ" smtClean="0"/>
              <a:pPr/>
              <a:t>19.7.2012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19A99B2-DF3A-4235-94F9-CE729195B1B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9F36F7-7F9B-4179-B49A-F8CE89F1DA88}" type="datetimeFigureOut">
              <a:rPr lang="cs-CZ" smtClean="0"/>
              <a:pPr/>
              <a:t>19.7.2012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EB851-F637-480A-8275-13FE68B08F3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9F36F7-7F9B-4179-B49A-F8CE89F1DA88}" type="datetimeFigureOut">
              <a:rPr lang="cs-CZ" smtClean="0"/>
              <a:pPr/>
              <a:t>19.7.2012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EB851-F637-480A-8275-13FE68B08F3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9F36F7-7F9B-4179-B49A-F8CE89F1DA88}" type="datetimeFigureOut">
              <a:rPr lang="cs-CZ" smtClean="0"/>
              <a:pPr/>
              <a:t>19.7.2012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EB851-F637-480A-8275-13FE68B08F3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9F36F7-7F9B-4179-B49A-F8CE89F1DA88}" type="datetimeFigureOut">
              <a:rPr lang="cs-CZ" smtClean="0"/>
              <a:pPr/>
              <a:t>19.7.2012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EB851-F637-480A-8275-13FE68B08F3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9F36F7-7F9B-4179-B49A-F8CE89F1DA88}" type="datetimeFigureOut">
              <a:rPr lang="cs-CZ" smtClean="0"/>
              <a:pPr/>
              <a:t>19.7.2012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EB851-F637-480A-8275-13FE68B08F3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9F36F7-7F9B-4179-B49A-F8CE89F1DA88}" type="datetimeFigureOut">
              <a:rPr lang="cs-CZ" smtClean="0"/>
              <a:pPr/>
              <a:t>19.7.2012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EB851-F637-480A-8275-13FE68B08F3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9F36F7-7F9B-4179-B49A-F8CE89F1DA88}" type="datetimeFigureOut">
              <a:rPr lang="cs-CZ" smtClean="0"/>
              <a:pPr/>
              <a:t>19.7.2012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EB851-F637-480A-8275-13FE68B08F3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9F36F7-7F9B-4179-B49A-F8CE89F1DA88}" type="datetimeFigureOut">
              <a:rPr lang="cs-CZ" smtClean="0"/>
              <a:pPr/>
              <a:t>19.7.2012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EB851-F637-480A-8275-13FE68B08F3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9F36F7-7F9B-4179-B49A-F8CE89F1DA88}" type="datetimeFigureOut">
              <a:rPr lang="cs-CZ" smtClean="0"/>
              <a:pPr/>
              <a:t>19.7.2012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EB851-F637-480A-8275-13FE68B08F3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9F36F7-7F9B-4179-B49A-F8CE89F1DA88}" type="datetimeFigureOut">
              <a:rPr lang="cs-CZ" smtClean="0"/>
              <a:pPr/>
              <a:t>19.7.2012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EB851-F637-480A-8275-13FE68B08F3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9F36F7-7F9B-4179-B49A-F8CE89F1DA88}" type="datetimeFigureOut">
              <a:rPr lang="cs-CZ" smtClean="0"/>
              <a:pPr/>
              <a:t>19.7.2012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EB851-F637-480A-8275-13FE68B08F3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49F36F7-7F9B-4179-B49A-F8CE89F1DA88}" type="datetimeFigureOut">
              <a:rPr lang="cs-CZ" smtClean="0"/>
              <a:pPr/>
              <a:t>19.7.2012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66EB851-F637-480A-8275-13FE68B08F3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wipe dir="r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://cs.wikipedia.org/wiki/Jan_Amos_Komensk%C3%BD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Posledn%C3%AD_%C3%BAtulek_Komensk%C3%A9ho.jpg" TargetMode="External"/><Relationship Id="rId13" Type="http://schemas.openxmlformats.org/officeDocument/2006/relationships/hyperlink" Target="http://commons.wikimedia.org/wiki/File:Opera_didactica.jpg" TargetMode="External"/><Relationship Id="rId3" Type="http://schemas.openxmlformats.org/officeDocument/2006/relationships/hyperlink" Target="http://commons.wikimedia.org/wiki/File:Pam%C3%A1tn%C3%ADk_Komensk%C3%A9ho_v_Brand%C3%BDse_nad_Orlic%C3%AD.jpg" TargetMode="External"/><Relationship Id="rId7" Type="http://schemas.openxmlformats.org/officeDocument/2006/relationships/hyperlink" Target="http://commons.wikimedia.org/wiki/File:Jan_Amos_Komensk%C3%BD.jpg" TargetMode="External"/><Relationship Id="rId12" Type="http://schemas.openxmlformats.org/officeDocument/2006/relationships/hyperlink" Target="http://cs.wikipedia.org/wiki/Soubor:Oldest_manuscript_of_Comenius.jpg" TargetMode="External"/><Relationship Id="rId2" Type="http://schemas.openxmlformats.org/officeDocument/2006/relationships/hyperlink" Target="http://cs.wikipedia.org/wiki/Soubor:Johan_amos_comenius_1592-1671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Brozik,_Vaclav_-_J.A._Komensky_ve_sve_pracovne_v_Amsterodamu_(1891).jpg" TargetMode="External"/><Relationship Id="rId11" Type="http://schemas.openxmlformats.org/officeDocument/2006/relationships/hyperlink" Target="http://commons.wikimedia.org/wiki/File:Labyrint_sveta.jpg" TargetMode="External"/><Relationship Id="rId5" Type="http://schemas.openxmlformats.org/officeDocument/2006/relationships/hyperlink" Target="http://commons.wikimedia.org/wiki/File:Jemewein,_Felix_-_J.A._Komensky_selouci_se_svo_vlasti_(1885).jpg" TargetMode="External"/><Relationship Id="rId10" Type="http://schemas.openxmlformats.org/officeDocument/2006/relationships/hyperlink" Target="http://cs.wikipedia.org/wiki/Soubor:Labyrint_sv%C4%9Bta.jpg" TargetMode="External"/><Relationship Id="rId4" Type="http://schemas.openxmlformats.org/officeDocument/2006/relationships/hyperlink" Target="http://cs.wikipedia.org/wiki/Soubor:Sklep_srubu_Jana_Amose_Komensk%C3%A9ho.jpg" TargetMode="External"/><Relationship Id="rId9" Type="http://schemas.openxmlformats.org/officeDocument/2006/relationships/hyperlink" Target="http://commons.wikimedia.org/wiki/File:Comenius-2.jpg" TargetMode="Externa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Orbis_pictus_1685_flores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881370323"/>
              </p:ext>
            </p:extLst>
          </p:nvPr>
        </p:nvGraphicFramePr>
        <p:xfrm>
          <a:off x="251520" y="1340768"/>
          <a:ext cx="864096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51720" y="188640"/>
            <a:ext cx="5407152" cy="1045464"/>
          </a:xfrm>
          <a:prstGeom prst="rect">
            <a:avLst/>
          </a:prstGeom>
        </p:spPr>
      </p:pic>
      <p:sp>
        <p:nvSpPr>
          <p:cNvPr id="6" name="Obdélník 5"/>
          <p:cNvSpPr/>
          <p:nvPr/>
        </p:nvSpPr>
        <p:spPr>
          <a:xfrm>
            <a:off x="1907704" y="4005064"/>
            <a:ext cx="2226892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Metodický list / anotace:</a:t>
            </a:r>
            <a:endParaRPr lang="cs-CZ" sz="1600" dirty="0"/>
          </a:p>
        </p:txBody>
      </p:sp>
      <p:sp>
        <p:nvSpPr>
          <p:cNvPr id="7" name="Obdélník 6"/>
          <p:cNvSpPr/>
          <p:nvPr/>
        </p:nvSpPr>
        <p:spPr>
          <a:xfrm>
            <a:off x="1907704" y="4293096"/>
            <a:ext cx="6552728" cy="20621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Prezentaci lze využít v hodinách vlastivědy ve 4.ročníku při výuce dějepisné části, ve které se žáci seznamují s významnými obdobími a osobnostmi českých dějin.</a:t>
            </a:r>
          </a:p>
          <a:p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Při prezentaci žáci poznají hlavní události v životě J. A. Komenského,  seznámí se s podstatou jeho snah o změny v oblasti vzdělávání. Mohou na mapě vyhledat místa, kde Komenský žil. Více podrobností mohou vyhledat na hypertextovém odkazu nebo v encyklopediích.</a:t>
            </a:r>
          </a:p>
          <a:p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Prezentace se může využít také na opakování učiva.</a:t>
            </a:r>
          </a:p>
        </p:txBody>
      </p:sp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260648"/>
            <a:ext cx="8568952" cy="6264696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12000" b="1" i="1" dirty="0" smtClean="0">
                <a:solidFill>
                  <a:srgbClr val="9900CC"/>
                </a:solidFill>
                <a:latin typeface="Times New Roman" pitchFamily="18" charset="0"/>
                <a:cs typeface="Times New Roman" pitchFamily="18" charset="0"/>
              </a:rPr>
              <a:t>JAN AMOS KOMENSKÝ</a:t>
            </a:r>
            <a:endParaRPr lang="cs-CZ" sz="12000" b="1" i="1" dirty="0">
              <a:solidFill>
                <a:srgbClr val="9900CC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med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260648"/>
            <a:ext cx="8640960" cy="6264696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•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  <a:hlinkClick r:id="rId2"/>
              </a:rPr>
              <a:t>Komenský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se narodil 28.3.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1592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na jižní Moravě, není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přesně známé místo (Uherský Brod, Nivnice nebo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Komňa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)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			           • po smrti rodičů žil u tety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			              ve Strážnici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	 • chodil do bratrských škol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				      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ve Strážnici a v Přerově</a:t>
            </a: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				  • teologii studoval v </a:t>
            </a:r>
            <a:r>
              <a:rPr lang="cs-CZ" sz="2800" u="sng" dirty="0" err="1" smtClean="0">
                <a:latin typeface="Times New Roman" pitchFamily="18" charset="0"/>
                <a:cs typeface="Times New Roman" pitchFamily="18" charset="0"/>
              </a:rPr>
              <a:t>Hebronu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a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				      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Heidelbergu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				  • byl vysvěcen na kněze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				  • vyučoval v Přerově a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Fulneku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rázek 4" descr="Johan_amos_comenius_1592-1671.jpg"/>
          <p:cNvPicPr>
            <a:picLocks noChangeAspect="1"/>
          </p:cNvPicPr>
          <p:nvPr/>
        </p:nvPicPr>
        <p:blipFill>
          <a:blip r:embed="rId3" cstate="print"/>
          <a:srcRect l="1918" t="3390" r="4120"/>
          <a:stretch>
            <a:fillRect/>
          </a:stretch>
        </p:blipFill>
        <p:spPr>
          <a:xfrm>
            <a:off x="323528" y="2348880"/>
            <a:ext cx="3528392" cy="4103984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Vodorovný svitek 4"/>
          <p:cNvSpPr/>
          <p:nvPr/>
        </p:nvSpPr>
        <p:spPr>
          <a:xfrm>
            <a:off x="1259632" y="260648"/>
            <a:ext cx="6120680" cy="864096"/>
          </a:xfrm>
          <a:prstGeom prst="horizontalScroll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i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ŽIVOT J.A.KOMENSKÉHO</a:t>
            </a:r>
            <a:endParaRPr lang="cs-CZ" sz="3200" b="1" i="1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4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332656"/>
            <a:ext cx="8640960" cy="6192688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• po porážce stavovského povstání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se musel skrývat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na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různých místech Čech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• jedno z míst úkrytu bylo v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Brandýse nad Orlicí</a:t>
            </a: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				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				          </a:t>
            </a:r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MÍSTO ÚKRYTU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</a:t>
            </a: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PAMÁTNÍK V BRANDÝSE NAD ORLICÍ</a:t>
            </a:r>
            <a:endParaRPr lang="cs-CZ" sz="2800" b="1" i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rázek 6" descr="450PX-~1.JPG"/>
          <p:cNvPicPr>
            <a:picLocks noChangeAspect="1"/>
          </p:cNvPicPr>
          <p:nvPr/>
        </p:nvPicPr>
        <p:blipFill>
          <a:blip r:embed="rId2" cstate="print"/>
          <a:srcRect b="11667"/>
          <a:stretch>
            <a:fillRect/>
          </a:stretch>
        </p:blipFill>
        <p:spPr>
          <a:xfrm>
            <a:off x="395536" y="2060848"/>
            <a:ext cx="3240360" cy="3816424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Zástupný symbol pro obrázek 4" descr="800PX-~1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>
          <a:xfrm>
            <a:off x="4139952" y="1916832"/>
            <a:ext cx="4003848" cy="3002886"/>
          </a:xfrm>
          <a:prstGeom prst="rect">
            <a:avLst/>
          </a:prstGeom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332656"/>
            <a:ext cx="8568952" cy="6192688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• nakonec musel z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Čech odejít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u="sng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• v roce 1628 odešel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polského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2800" u="sng" dirty="0" err="1" smtClean="0">
                <a:latin typeface="Times New Roman" pitchFamily="18" charset="0"/>
                <a:cs typeface="Times New Roman" pitchFamily="18" charset="0"/>
              </a:rPr>
              <a:t>Lešna</a:t>
            </a:r>
            <a:endParaRPr lang="cs-CZ" sz="2800" u="sng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• byl zde zvolen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posledním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biskupem Jednoty bratrské</a:t>
            </a: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• při požáru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Lešna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mu shořela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celá knihovna a rukopisy děl</a:t>
            </a: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</a:t>
            </a:r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LOUČENÍ S VLASTÍ NA RŮŽOVÉM PALOUČKU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rázek 4" descr="Jemewein,_Felix_-_J_A__Komensky_selouci_se_svo_vlasti_(1885)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860032" y="548680"/>
            <a:ext cx="3816000" cy="515705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332656"/>
            <a:ext cx="8496944" cy="6192688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• navštívil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mnoho evropských zemí, zakládal vzorové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školy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 Uhrách a ve Švédsku,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do Čech se nikdy nevrátil</a:t>
            </a: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			          • poslední roky svého života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					   strávil v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Amsterodamu </a:t>
            </a: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				• zemřel v roce 1670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				• je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pohřben v Naardenu</a:t>
            </a: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   KOMENSKÝ VE SVÉ PRACOVNĚ V AMSTERODAMU</a:t>
            </a:r>
            <a:endParaRPr lang="cs-CZ" sz="2400" b="1" i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rázek 4" descr="Brozik,_Vaclav_-_J_A__Komensky_ve_sve_pracovne_v_Amsterodamu_(1891)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11560" y="1484784"/>
            <a:ext cx="3204000" cy="4419304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5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404664"/>
            <a:ext cx="8496944" cy="6048672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      PAMĚTNÍ DESKA U VCHODU DO MUZEA  A </a:t>
            </a:r>
          </a:p>
          <a:p>
            <a:pPr>
              <a:buNone/>
            </a:pPr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                                        HROB KOMENSKÉHO V NAARDENU</a:t>
            </a:r>
          </a:p>
          <a:p>
            <a:pPr>
              <a:buNone/>
            </a:pPr>
            <a:endParaRPr lang="cs-CZ" sz="2400" b="1" i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400" b="1" i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               </a:t>
            </a:r>
          </a:p>
          <a:p>
            <a:pPr>
              <a:buNone/>
            </a:pPr>
            <a:endParaRPr lang="cs-CZ" sz="2400" b="1" i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400" b="1" i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            </a:t>
            </a:r>
          </a:p>
          <a:p>
            <a:pPr>
              <a:buNone/>
            </a:pPr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                </a:t>
            </a:r>
            <a:endParaRPr lang="cs-CZ" sz="2400" b="1" i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Zástupný symbol pro obrázek 4" descr="519PX-~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652120" y="2420888"/>
            <a:ext cx="2808312" cy="3241192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Zástupný symbol pro obrázek 6" descr="800PX-~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83568" y="2060848"/>
            <a:ext cx="4643894" cy="302433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260648"/>
            <a:ext cx="8712968" cy="6336704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endParaRPr lang="cs-CZ" sz="2800" b="1" i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b="1" i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-Komenský byl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filosof a pedagog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-,,učitel národů“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-psal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česky, německy a latinsky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-ve  svých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pedagogických spisech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popisoval nové metody výchovy a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výuky ve školách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hlavní zásady výuky byly: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názornost, návaznost učiva, získávání poznatků vlastní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zkušeností, opakování učiva, přiměřenost učiva věku a</a:t>
            </a:r>
          </a:p>
          <a:p>
            <a:pPr>
              <a:buNone/>
            </a:pPr>
            <a:r>
              <a:rPr lang="cs-CZ" sz="2800" b="1" i="1" dirty="0" smtClean="0">
                <a:latin typeface="Times New Roman" pitchFamily="18" charset="0"/>
                <a:cs typeface="Times New Roman" pitchFamily="18" charset="0"/>
              </a:rPr>
              <a:t>  	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schopnostem dětí</a:t>
            </a:r>
            <a:endParaRPr lang="cs-CZ" sz="2800" b="1" i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rázek 4" descr="470px-Comenius-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508104" y="404664"/>
            <a:ext cx="3168352" cy="4037959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sp>
        <p:nvSpPr>
          <p:cNvPr id="6" name="Vodorovný svitek 5"/>
          <p:cNvSpPr/>
          <p:nvPr/>
        </p:nvSpPr>
        <p:spPr>
          <a:xfrm>
            <a:off x="395536" y="260648"/>
            <a:ext cx="4680520" cy="1008112"/>
          </a:xfrm>
          <a:prstGeom prst="horizontalScroll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i="1" dirty="0" smtClean="0">
                <a:latin typeface="Times New Roman" pitchFamily="18" charset="0"/>
                <a:cs typeface="Times New Roman" pitchFamily="18" charset="0"/>
              </a:rPr>
              <a:t>DÍLO J.A.KOMENSKÉHO</a:t>
            </a:r>
            <a:endParaRPr lang="cs-CZ" sz="2800" b="1" i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260648"/>
            <a:ext cx="8640960" cy="6192688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FontTx/>
              <a:buChar char="-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filosofický spis </a:t>
            </a:r>
            <a:r>
              <a:rPr lang="cs-CZ" sz="2800" b="1" i="1" dirty="0" smtClean="0">
                <a:latin typeface="Times New Roman" pitchFamily="18" charset="0"/>
                <a:cs typeface="Times New Roman" pitchFamily="18" charset="0"/>
              </a:rPr>
              <a:t>Labyrint světa a ráj srdce</a:t>
            </a:r>
          </a:p>
          <a:p>
            <a:pPr>
              <a:buFontTx/>
              <a:buChar char="-"/>
            </a:pPr>
            <a:endParaRPr lang="cs-CZ" sz="2800" b="1" i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Tx/>
              <a:buChar char="-"/>
            </a:pPr>
            <a:endParaRPr lang="cs-CZ" sz="2800" b="1" i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Tx/>
              <a:buChar char="-"/>
            </a:pPr>
            <a:endParaRPr lang="cs-CZ" sz="2800" b="1" i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Tx/>
              <a:buChar char="-"/>
            </a:pPr>
            <a:endParaRPr lang="cs-CZ" sz="2800" b="1" i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Tx/>
              <a:buChar char="-"/>
            </a:pPr>
            <a:endParaRPr lang="cs-CZ" sz="2800" b="1" i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b="1" i="1" dirty="0" smtClean="0">
                <a:latin typeface="Times New Roman" pitchFamily="18" charset="0"/>
                <a:cs typeface="Times New Roman" pitchFamily="18" charset="0"/>
              </a:rPr>
              <a:t>							</a:t>
            </a:r>
          </a:p>
          <a:p>
            <a:pPr>
              <a:buNone/>
            </a:pPr>
            <a:endParaRPr lang="cs-CZ" sz="2800" b="1" i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b="1" i="1" dirty="0" smtClean="0">
                <a:latin typeface="Times New Roman" pitchFamily="18" charset="0"/>
                <a:cs typeface="Times New Roman" pitchFamily="18" charset="0"/>
              </a:rPr>
              <a:t>      </a:t>
            </a:r>
            <a:r>
              <a:rPr lang="cs-CZ" sz="2000" b="1" i="1" dirty="0" smtClean="0">
                <a:latin typeface="Times New Roman" pitchFamily="18" charset="0"/>
                <a:cs typeface="Times New Roman" pitchFamily="18" charset="0"/>
              </a:rPr>
              <a:t>KRESBA MĚSTA</a:t>
            </a:r>
          </a:p>
          <a:p>
            <a:pPr>
              <a:buNone/>
            </a:pPr>
            <a:endParaRPr lang="cs-CZ" sz="2000" b="1" i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000" b="1" i="1" dirty="0" smtClean="0">
                <a:latin typeface="Times New Roman" pitchFamily="18" charset="0"/>
                <a:cs typeface="Times New Roman" pitchFamily="18" charset="0"/>
              </a:rPr>
              <a:t>				                                          </a:t>
            </a:r>
          </a:p>
          <a:p>
            <a:pPr>
              <a:buNone/>
            </a:pPr>
            <a:r>
              <a:rPr lang="cs-CZ" sz="2000" b="1" i="1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             NEJSTARŠÍ DOCHOVANÝ RUKOPIS</a:t>
            </a:r>
            <a:endParaRPr lang="cs-CZ" sz="2800" b="1" i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rázek 4" descr="488PX-~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95536" y="836712"/>
            <a:ext cx="2346561" cy="2880320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Zástupný symbol pro obrázek 6" descr="620px-Labyrint_sveta.jpg"/>
          <p:cNvPicPr>
            <a:picLocks noChangeAspect="1"/>
          </p:cNvPicPr>
          <p:nvPr/>
        </p:nvPicPr>
        <p:blipFill>
          <a:blip r:embed="rId3" cstate="print"/>
          <a:srcRect t="2366" b="5344"/>
          <a:stretch>
            <a:fillRect/>
          </a:stretch>
        </p:blipFill>
        <p:spPr>
          <a:xfrm>
            <a:off x="2843808" y="1988840"/>
            <a:ext cx="3024336" cy="2696622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Zástupný symbol pro obrázek 8" descr="362px-Oldest_manuscript_of_Comenius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012160" y="908720"/>
            <a:ext cx="2806531" cy="4644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260648"/>
            <a:ext cx="8640960" cy="6336704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pedagogické spisy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: Didaktika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magna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, Orbis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pictus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,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Informatorium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školy mateřské, Brána jazyků otevřená</a:t>
            </a: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				      </a:t>
            </a:r>
            <a:endParaRPr lang="cs-CZ" sz="2000" b="1" i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000" b="1" i="1" dirty="0" smtClean="0">
                <a:latin typeface="Times New Roman" pitchFamily="18" charset="0"/>
                <a:cs typeface="Times New Roman" pitchFamily="18" charset="0"/>
              </a:rPr>
              <a:t>      </a:t>
            </a:r>
          </a:p>
          <a:p>
            <a:pPr>
              <a:buNone/>
            </a:pPr>
            <a:r>
              <a:rPr lang="cs-CZ" sz="2000" b="1" i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					       </a:t>
            </a:r>
            <a:r>
              <a:rPr lang="cs-CZ" sz="2000" b="1" i="1" dirty="0" smtClean="0">
                <a:latin typeface="Times New Roman" pitchFamily="18" charset="0"/>
                <a:cs typeface="Times New Roman" pitchFamily="18" charset="0"/>
              </a:rPr>
              <a:t>ORBIS PICTUS-SVĚT V OBRAZECH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</a:t>
            </a:r>
          </a:p>
          <a:p>
            <a:pPr>
              <a:buNone/>
            </a:pPr>
            <a:r>
              <a:rPr lang="cs-CZ" sz="2000" b="1" i="1" dirty="0" smtClean="0">
                <a:latin typeface="Times New Roman" pitchFamily="18" charset="0"/>
                <a:cs typeface="Times New Roman" pitchFamily="18" charset="0"/>
              </a:rPr>
              <a:t>DIDAKTIKA MAGNA-VELKÁ DIDAKTIKA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rázek 4" descr="372px-Opera_didactica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971600" y="2060848"/>
            <a:ext cx="2448000" cy="3941816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Zástupný symbol pro obrázek 4" descr="200px-Orbis_pictus_1685_flores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292080" y="1484784"/>
            <a:ext cx="2703549" cy="374441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88640"/>
            <a:ext cx="8712968" cy="864096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i="1" dirty="0" smtClean="0">
                <a:solidFill>
                  <a:srgbClr val="9900CC"/>
                </a:solidFill>
                <a:latin typeface="Times New Roman" pitchFamily="18" charset="0"/>
                <a:cs typeface="Times New Roman" pitchFamily="18" charset="0"/>
              </a:rPr>
              <a:t>OPAKOVÁNÍ</a:t>
            </a:r>
            <a:endParaRPr lang="cs-CZ" b="1" i="1" dirty="0">
              <a:solidFill>
                <a:srgbClr val="9900CC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196752"/>
            <a:ext cx="8640960" cy="5328592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1) Kdo byl J. A. Komenský?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	</a:t>
            </a:r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kněz, učitel, poslední biskup Jednoty bratrské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2) Kdy se začal ukrývat a proč?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	</a:t>
            </a:r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po bitvě na Bílé hoře, kvůli náboženství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3) Která místa v našem kraji jsou spojena s J. A. Komenským? 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	</a:t>
            </a:r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Brandýs nad Orlicí, Růžový palouček u Litomyšle 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4) Do které země a do kterého města odešel?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	</a:t>
            </a:r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do Polska, do města </a:t>
            </a:r>
            <a:r>
              <a:rPr lang="cs-CZ" sz="2400" b="1" i="1" dirty="0" err="1" smtClean="0">
                <a:latin typeface="Times New Roman" pitchFamily="18" charset="0"/>
                <a:cs typeface="Times New Roman" pitchFamily="18" charset="0"/>
              </a:rPr>
              <a:t>Lešno</a:t>
            </a:r>
            <a:endParaRPr lang="cs-CZ" sz="2400" b="1" i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5) Ve které zemi zemřel a kde je pohřben?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	</a:t>
            </a:r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v Nizozemí, pohřben v Naardenu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6) Proč se Komenskému říká „učitel národů“ ?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	</a:t>
            </a:r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snažil se změnit způsoby vzdělávání, zakládal vzorové školy,</a:t>
            </a:r>
          </a:p>
          <a:p>
            <a:pPr>
              <a:buNone/>
            </a:pPr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	        psal pedagogické spisy, vytvořil obrazovou učebnici</a:t>
            </a:r>
          </a:p>
          <a:p>
            <a:pPr>
              <a:buNone/>
            </a:pP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60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2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Použité zdroje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980728"/>
            <a:ext cx="8964488" cy="554461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"/>
              </a:rPr>
              <a:t>HEDNING.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"/>
              </a:rPr>
              <a:t> [online]. [cit. 20.5.2012].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"/>
              </a:rPr>
              <a:t>&lt;http://cs.wikipedia.org/wiki/Soubor:Johan_amos_comenius_1592-1671.jpg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3"/>
              </a:rPr>
              <a:t>ŠJŮ.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3"/>
              </a:rPr>
              <a:t> [online]. [cit. 20.5.2012].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3"/>
              </a:rPr>
              <a:t>&lt;http://commons.wikimedia.org/wiki/File:Pam%C3%A1tn%C3%ADk_Komensk%C3%A9ho_v_Brand%C3%BDse_nad_Orlic%C3%AD.jpg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4"/>
              </a:rPr>
              <a:t>ŠJŮ.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4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4"/>
              </a:rPr>
              <a:t> [online]. [cit. 20.5.2012]. Dostupný na WWW: 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4"/>
              </a:rPr>
              <a:t>&lt;http://cs.wikipedia.org/wiki/Soubor:Sklep_srubu_Jana_Amose_Komensk%C3%A9ho.jpg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5"/>
              </a:rPr>
              <a:t>JEMEWEIN, Felix.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5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5"/>
              </a:rPr>
              <a:t> [online]. [cit. 20.5.2012].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5"/>
              </a:rPr>
              <a:t>&lt;http://commons.wikimedia.org/wiki/File:Jemewein,_Felix_-_J.A._Komensky_selouci_se_svo_vlasti_(1885).jpg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6"/>
              </a:rPr>
              <a:t>BROŽÍK, Václav.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6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6"/>
              </a:rPr>
              <a:t> [online]. [cit. 20.5.2012]. Dostupný na WWW: 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6"/>
              </a:rPr>
              <a:t>&lt;http://commons.wikimedia.org/wiki/File:Brozik,_Vaclav_-_J.A._Komensky_ve_sve_pracovne_v_Amsterodamu_(1891).jpg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7"/>
              </a:rPr>
              <a:t>ŽVÁČEK, Ondřej.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7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7"/>
              </a:rPr>
              <a:t> [online]. [cit. 20.5.2012]. Dostupný na WWW: 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7"/>
              </a:rPr>
              <a:t>&lt;http://commons.wikimedia.org/wiki/File:Jan_Amos_Komensk%C3%BD.jpg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8"/>
              </a:rPr>
              <a:t>ŽVÁČEK, Ondřej.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8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8"/>
              </a:rPr>
              <a:t> [online]. [cit. 20.5.2012].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8"/>
              </a:rPr>
              <a:t>&lt;http://cs.wikipedia.org/wiki/Soubor:Posledn%C3%AD_%C3%BAtulek_Komensk%C3%A9ho.jpg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9"/>
              </a:rPr>
              <a:t>ZENZ,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9"/>
              </a:rPr>
              <a:t>Rainer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9"/>
              </a:rPr>
              <a:t>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9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9"/>
              </a:rPr>
              <a:t> [online]. [cit. 20.5.2012]. Dostupný na WWW: 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9"/>
              </a:rPr>
              <a:t>&lt;http://commons.wikimedia.org/wiki/File:Comenius-2.jpg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0"/>
              </a:rPr>
              <a:t>PREMEK.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10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0"/>
              </a:rPr>
              <a:t> [online]. [cit. 20.5.2012]. Dostupný na WWW: 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0"/>
              </a:rPr>
              <a:t>&lt;http://cs.wikipedia.org/wiki/Soubor:Labyrint_sv%C4%9Bta.jpg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1"/>
              </a:rPr>
              <a:t>KOMENSKÝ.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11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1"/>
              </a:rPr>
              <a:t> [online]. [cit. 20.5.2012]. Dostupný na WWW: 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1"/>
              </a:rPr>
              <a:t>&lt;http://commons.wikimedia.org/wiki/File:Labyrint_sveta.jpg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2"/>
              </a:rPr>
              <a:t>PREMEK.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12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2"/>
              </a:rPr>
              <a:t>  [online]. [cit. 20.5.2012].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2"/>
              </a:rPr>
              <a:t>&lt;http://cs.wikipedia.org/wiki/Soubor:Oldest_manuscript_of_Comenius.jpg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3"/>
              </a:rPr>
              <a:t>PREMEK.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13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3"/>
              </a:rPr>
              <a:t>  [online]. [cit. 20.5.2012].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3"/>
              </a:rPr>
              <a:t>&lt;http://commons.wikimedia.org/wiki/File:Opera_didactica.jpg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400" dirty="0" smtClean="0">
              <a:latin typeface="Times New Roman" pitchFamily="18" charset="0"/>
              <a:cs typeface="Times New Roman" pitchFamily="18" charset="0"/>
              <a:hlinkClick r:id="rId5"/>
            </a:endParaRPr>
          </a:p>
          <a:p>
            <a:pPr>
              <a:buNone/>
            </a:pP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404664"/>
            <a:ext cx="8568952" cy="604867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"/>
              </a:rPr>
              <a:t>QASINKA.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"/>
              </a:rPr>
              <a:t>  [online]. [cit. 20.5.2012].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"/>
              </a:rPr>
              <a:t>&lt;http://cs.wikipedia.org/wiki/Soubor:Orbis_pictus_1685_flores.JPG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AUGUSTA, Pavel; HONZÁK, František. </a:t>
            </a:r>
            <a:r>
              <a:rPr lang="cs-CZ" sz="1200" i="1" dirty="0" smtClean="0">
                <a:latin typeface="Times New Roman" pitchFamily="18" charset="0"/>
                <a:cs typeface="Times New Roman" pitchFamily="18" charset="0"/>
              </a:rPr>
              <a:t>Naše vlast.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2.vyd. Praha: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</a:rPr>
              <a:t>Slovart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, 2003. ISBN 8072094408. s. 54.</a:t>
            </a: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382</TotalTime>
  <Words>641</Words>
  <Application>Microsoft Office PowerPoint</Application>
  <PresentationFormat>Předvádění na obrazovce (4:3)</PresentationFormat>
  <Paragraphs>165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Snímek 1</vt:lpstr>
      <vt:lpstr>JAN AMOS KOMENSKÝ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OPAKOVÁNÍ</vt:lpstr>
      <vt:lpstr>Použité zdroje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KOMENSKÝ</dc:title>
  <dc:creator>Marta</dc:creator>
  <cp:lastModifiedBy>Marta</cp:lastModifiedBy>
  <cp:revision>46</cp:revision>
  <dcterms:created xsi:type="dcterms:W3CDTF">2012-01-28T15:24:59Z</dcterms:created>
  <dcterms:modified xsi:type="dcterms:W3CDTF">2012-07-19T08:51:46Z</dcterms:modified>
</cp:coreProperties>
</file>