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56" r:id="rId3"/>
    <p:sldId id="268" r:id="rId4"/>
    <p:sldId id="271" r:id="rId5"/>
    <p:sldId id="272" r:id="rId6"/>
    <p:sldId id="275" r:id="rId7"/>
    <p:sldId id="273" r:id="rId8"/>
    <p:sldId id="279" r:id="rId9"/>
    <p:sldId id="280" r:id="rId10"/>
    <p:sldId id="281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CC80BAB-AAEE-404F-B7EE-30BB28C7F6E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024381D-2283-4AA9-8220-696532232382}" type="parTrans" cxnId="{0CCF691B-053F-48D4-9A7D-C4D8E247100F}">
      <dgm:prSet/>
      <dgm:spPr/>
      <dgm:t>
        <a:bodyPr/>
        <a:lstStyle/>
        <a:p>
          <a:endParaRPr lang="cs-CZ"/>
        </a:p>
      </dgm:t>
    </dgm:pt>
    <dgm:pt modelId="{EC05A0AA-A1CC-4CE7-A67D-F8A38A08ED8B}" type="sibTrans" cxnId="{0CCF691B-053F-48D4-9A7D-C4D8E247100F}">
      <dgm:prSet/>
      <dgm:spPr/>
      <dgm:t>
        <a:bodyPr/>
        <a:lstStyle/>
        <a:p>
          <a:endParaRPr lang="cs-CZ"/>
        </a:p>
      </dgm:t>
    </dgm:pt>
    <dgm:pt modelId="{C68D6484-5C5A-4C1A-A8CA-92152CEEF84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3BA35DC-D2D8-4133-9E94-A431EA552C21}" type="parTrans" cxnId="{3746A970-6768-48E0-B772-5BBE1094AF60}">
      <dgm:prSet/>
      <dgm:spPr/>
      <dgm:t>
        <a:bodyPr/>
        <a:lstStyle/>
        <a:p>
          <a:endParaRPr lang="cs-CZ"/>
        </a:p>
      </dgm:t>
    </dgm:pt>
    <dgm:pt modelId="{026A4DDF-8AA0-4103-8F2F-6A62571C070C}" type="sibTrans" cxnId="{3746A970-6768-48E0-B772-5BBE1094AF60}">
      <dgm:prSet/>
      <dgm:spPr/>
      <dgm:t>
        <a:bodyPr/>
        <a:lstStyle/>
        <a:p>
          <a:endParaRPr lang="cs-CZ"/>
        </a:p>
      </dgm:t>
    </dgm:pt>
    <dgm:pt modelId="{6F36B6A3-4646-4475-9335-529451D8EDC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             DATUM: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6.5.2012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5FEF5AD-9A12-4ED4-8691-DE6AD7F2D997}" type="parTrans" cxnId="{AF1106B6-2A58-40CA-B4FF-9959BC627CC3}">
      <dgm:prSet/>
      <dgm:spPr/>
      <dgm:t>
        <a:bodyPr/>
        <a:lstStyle/>
        <a:p>
          <a:endParaRPr lang="cs-CZ"/>
        </a:p>
      </dgm:t>
    </dgm:pt>
    <dgm:pt modelId="{63E88146-C2E2-49D5-9AC1-201580A9F163}" type="sibTrans" cxnId="{AF1106B6-2A58-40CA-B4FF-9959BC627CC3}">
      <dgm:prSet/>
      <dgm:spPr/>
      <dgm:t>
        <a:bodyPr/>
        <a:lstStyle/>
        <a:p>
          <a:endParaRPr lang="cs-CZ"/>
        </a:p>
      </dgm:t>
    </dgm:pt>
    <dgm:pt modelId="{6068E4F3-325A-41CA-B880-594FDB9B2247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VY_32_INOVACE_01_DUMč.20_</a:t>
          </a:r>
          <a:r>
            <a:rPr lang="cs-CZ" sz="1500" dirty="0" smtClean="0">
              <a:latin typeface="Times New Roman" pitchFamily="18" charset="0"/>
              <a:cs typeface="Times New Roman" pitchFamily="18" charset="0"/>
            </a:rPr>
            <a:t>MARIE TEREZIE, JOSEF II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85398B3E-541B-4E75-9141-9E700AEE1260}" type="parTrans" cxnId="{5627FF1B-04E3-45E4-B7A2-44C5E92CACFF}">
      <dgm:prSet/>
      <dgm:spPr/>
      <dgm:t>
        <a:bodyPr/>
        <a:lstStyle/>
        <a:p>
          <a:endParaRPr lang="cs-CZ"/>
        </a:p>
      </dgm:t>
    </dgm:pt>
    <dgm:pt modelId="{FA598E50-51E5-4BDF-8ABF-AD0893571A55}" type="sibTrans" cxnId="{5627FF1B-04E3-45E4-B7A2-44C5E92CACFF}">
      <dgm:prSet/>
      <dgm:spPr/>
      <dgm:t>
        <a:bodyPr/>
        <a:lstStyle/>
        <a:p>
          <a:endParaRPr lang="cs-CZ"/>
        </a:p>
      </dgm:t>
    </dgm:pt>
    <dgm:pt modelId="{57A556EE-0857-49B0-B9AE-7E14E36446E3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20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38964F17-6045-4496-AB0D-18D80BD7F9D5}" type="parTrans" cxnId="{2E6AD7E4-C402-44BA-9791-5873AB1C89F8}">
      <dgm:prSet/>
      <dgm:spPr/>
      <dgm:t>
        <a:bodyPr/>
        <a:lstStyle/>
        <a:p>
          <a:endParaRPr lang="cs-CZ"/>
        </a:p>
      </dgm:t>
    </dgm:pt>
    <dgm:pt modelId="{10BDF414-CBA0-42E5-99E1-5AE20037847B}" type="sibTrans" cxnId="{2E6AD7E4-C402-44BA-9791-5873AB1C89F8}">
      <dgm:prSet/>
      <dgm:spPr/>
      <dgm:t>
        <a:bodyPr/>
        <a:lstStyle/>
        <a:p>
          <a:endParaRPr lang="cs-CZ"/>
        </a:p>
      </dgm:t>
    </dgm:pt>
    <dgm:pt modelId="{4D246981-3847-4665-967A-02036987CA0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6364F42-CA28-4AAD-B31C-2ABA087F8A99}" type="parTrans" cxnId="{A094D736-B870-4207-BD39-72143159B757}">
      <dgm:prSet/>
      <dgm:spPr/>
      <dgm:t>
        <a:bodyPr/>
        <a:lstStyle/>
        <a:p>
          <a:endParaRPr lang="cs-CZ"/>
        </a:p>
      </dgm:t>
    </dgm:pt>
    <dgm:pt modelId="{BECF73D5-4468-45AB-8719-0416F025A3DC}" type="sibTrans" cxnId="{A094D736-B870-4207-BD39-72143159B75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D5374917-3974-42C1-AFF9-37339998C371}" type="pres">
      <dgm:prSet presAssocID="{1CC80BAB-AAEE-404F-B7EE-30BB28C7F6E8}" presName="vertSpace2" presStyleLbl="node1" presStyleIdx="0" presStyleCnt="7"/>
      <dgm:spPr/>
    </dgm:pt>
    <dgm:pt modelId="{63F50B44-59AD-410B-A6D9-789336A73689}" type="pres">
      <dgm:prSet presAssocID="{1CC80BAB-AAEE-404F-B7EE-30BB28C7F6E8}" presName="circle2" presStyleLbl="node1" presStyleIdx="1" presStyleCnt="7"/>
      <dgm:spPr/>
    </dgm:pt>
    <dgm:pt modelId="{536DD0D6-84A5-4E52-876C-37C816C39711}" type="pres">
      <dgm:prSet presAssocID="{1CC80BAB-AAEE-404F-B7EE-30BB28C7F6E8}" presName="rect2" presStyleLbl="alignAcc1" presStyleIdx="1" presStyleCnt="7"/>
      <dgm:spPr/>
      <dgm:t>
        <a:bodyPr/>
        <a:lstStyle/>
        <a:p>
          <a:endParaRPr lang="cs-CZ"/>
        </a:p>
      </dgm:t>
    </dgm:pt>
    <dgm:pt modelId="{FC28CF6E-8FB6-42BF-883F-D4D9E9293A9D}" type="pres">
      <dgm:prSet presAssocID="{C68D6484-5C5A-4C1A-A8CA-92152CEEF84D}" presName="vertSpace3" presStyleLbl="node1" presStyleIdx="1" presStyleCnt="7"/>
      <dgm:spPr/>
    </dgm:pt>
    <dgm:pt modelId="{D0680F8D-9F4A-40EF-9BAF-5793465BAEE9}" type="pres">
      <dgm:prSet presAssocID="{C68D6484-5C5A-4C1A-A8CA-92152CEEF84D}" presName="circle3" presStyleLbl="node1" presStyleIdx="2" presStyleCnt="7"/>
      <dgm:spPr/>
    </dgm:pt>
    <dgm:pt modelId="{0CD95C6A-48B1-4C3D-BA0D-BDD4B8818535}" type="pres">
      <dgm:prSet presAssocID="{C68D6484-5C5A-4C1A-A8CA-92152CEEF84D}" presName="rect3" presStyleLbl="alignAcc1" presStyleIdx="2" presStyleCnt="7"/>
      <dgm:spPr/>
      <dgm:t>
        <a:bodyPr/>
        <a:lstStyle/>
        <a:p>
          <a:endParaRPr lang="cs-CZ"/>
        </a:p>
      </dgm:t>
    </dgm:pt>
    <dgm:pt modelId="{25AB34A8-3A46-4589-9A19-04A8484EDCAD}" type="pres">
      <dgm:prSet presAssocID="{6F36B6A3-4646-4475-9335-529451D8EDCD}" presName="vertSpace4" presStyleLbl="node1" presStyleIdx="2" presStyleCnt="7"/>
      <dgm:spPr/>
    </dgm:pt>
    <dgm:pt modelId="{79A6D9DA-C58A-423A-A355-6FAA7FCBDA01}" type="pres">
      <dgm:prSet presAssocID="{6F36B6A3-4646-4475-9335-529451D8EDCD}" presName="circle4" presStyleLbl="node1" presStyleIdx="3" presStyleCnt="7"/>
      <dgm:spPr/>
    </dgm:pt>
    <dgm:pt modelId="{AB3DEF1C-C354-46ED-9A9F-EC589247BF7E}" type="pres">
      <dgm:prSet presAssocID="{6F36B6A3-4646-4475-9335-529451D8EDCD}" presName="rect4" presStyleLbl="alignAcc1" presStyleIdx="3" presStyleCnt="7"/>
      <dgm:spPr/>
      <dgm:t>
        <a:bodyPr/>
        <a:lstStyle/>
        <a:p>
          <a:endParaRPr lang="cs-CZ"/>
        </a:p>
      </dgm:t>
    </dgm:pt>
    <dgm:pt modelId="{51FBC223-EBCD-41B0-BC81-CFCBFE154CA2}" type="pres">
      <dgm:prSet presAssocID="{6068E4F3-325A-41CA-B880-594FDB9B2247}" presName="vertSpace5" presStyleLbl="node1" presStyleIdx="3" presStyleCnt="7"/>
      <dgm:spPr/>
    </dgm:pt>
    <dgm:pt modelId="{17005251-277C-471F-89D0-8C4B037FA23F}" type="pres">
      <dgm:prSet presAssocID="{6068E4F3-325A-41CA-B880-594FDB9B2247}" presName="circle5" presStyleLbl="node1" presStyleIdx="4" presStyleCnt="7"/>
      <dgm:spPr/>
    </dgm:pt>
    <dgm:pt modelId="{7FA87EA6-0076-4423-AA28-6315C68873AE}" type="pres">
      <dgm:prSet presAssocID="{6068E4F3-325A-41CA-B880-594FDB9B2247}" presName="rect5" presStyleLbl="alignAcc1" presStyleIdx="4" presStyleCnt="7"/>
      <dgm:spPr/>
      <dgm:t>
        <a:bodyPr/>
        <a:lstStyle/>
        <a:p>
          <a:endParaRPr lang="cs-CZ"/>
        </a:p>
      </dgm:t>
    </dgm:pt>
    <dgm:pt modelId="{46A748D7-9856-48EC-B4BE-2ACF6AFC98E7}" type="pres">
      <dgm:prSet presAssocID="{57A556EE-0857-49B0-B9AE-7E14E36446E3}" presName="vertSpace6" presStyleLbl="node1" presStyleIdx="4" presStyleCnt="7"/>
      <dgm:spPr/>
    </dgm:pt>
    <dgm:pt modelId="{233A58CD-3DF0-4E07-B8E4-C6FFB6A91674}" type="pres">
      <dgm:prSet presAssocID="{57A556EE-0857-49B0-B9AE-7E14E36446E3}" presName="circle6" presStyleLbl="node1" presStyleIdx="5" presStyleCnt="7"/>
      <dgm:spPr/>
    </dgm:pt>
    <dgm:pt modelId="{29A01E43-CDB1-4E6D-83E5-5CE39EDCBF4E}" type="pres">
      <dgm:prSet presAssocID="{57A556EE-0857-49B0-B9AE-7E14E36446E3}" presName="rect6" presStyleLbl="alignAcc1" presStyleIdx="5" presStyleCnt="7"/>
      <dgm:spPr/>
      <dgm:t>
        <a:bodyPr/>
        <a:lstStyle/>
        <a:p>
          <a:endParaRPr lang="cs-CZ"/>
        </a:p>
      </dgm:t>
    </dgm:pt>
    <dgm:pt modelId="{C0C9AD49-681C-4A6F-A395-C2719F1BB90A}" type="pres">
      <dgm:prSet presAssocID="{4D246981-3847-4665-967A-02036987CA04}" presName="vertSpace7" presStyleLbl="node1" presStyleIdx="5" presStyleCnt="7"/>
      <dgm:spPr/>
    </dgm:pt>
    <dgm:pt modelId="{64D6FB49-1319-4403-A116-4797AE2DA660}" type="pres">
      <dgm:prSet presAssocID="{4D246981-3847-4665-967A-02036987CA04}" presName="circle7" presStyleLbl="node1" presStyleIdx="6" presStyleCnt="7"/>
      <dgm:spPr/>
    </dgm:pt>
    <dgm:pt modelId="{9E801C1D-60A4-4B38-A9A1-637E42A1E7FB}" type="pres">
      <dgm:prSet presAssocID="{4D246981-3847-4665-967A-02036987CA04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2143A3-32D1-4D5F-99F3-1FD9640393F3}" type="pres">
      <dgm:prSet presAssocID="{1CC80BAB-AAEE-404F-B7EE-30BB28C7F6E8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E94584-2293-4EBA-A7C4-FBE265BD3FA0}" type="pres">
      <dgm:prSet presAssocID="{C68D6484-5C5A-4C1A-A8CA-92152CEEF84D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3DCD94-D813-4C15-BA22-A70160182F3C}" type="pres">
      <dgm:prSet presAssocID="{6F36B6A3-4646-4475-9335-529451D8EDC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CFB64D-A56A-4209-AC1B-9C74B6B7A2A2}" type="pres">
      <dgm:prSet presAssocID="{6068E4F3-325A-41CA-B880-594FDB9B2247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63C736-CF1A-4A80-98A1-9DC7567AA845}" type="pres">
      <dgm:prSet presAssocID="{57A556EE-0857-49B0-B9AE-7E14E36446E3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0D8D33-FD03-474F-8D66-A99923F23B38}" type="pres">
      <dgm:prSet presAssocID="{4D246981-3847-4665-967A-02036987CA04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C894A24-ECE0-485C-9E05-465F7620AC09}" type="presOf" srcId="{C68D6484-5C5A-4C1A-A8CA-92152CEEF84D}" destId="{0CD95C6A-48B1-4C3D-BA0D-BDD4B8818535}" srcOrd="0" destOrd="0" presId="urn:microsoft.com/office/officeart/2005/8/layout/target3"/>
    <dgm:cxn modelId="{A094D736-B870-4207-BD39-72143159B757}" srcId="{757F3AB3-0718-4624-B441-E567A8F0AB56}" destId="{4D246981-3847-4665-967A-02036987CA04}" srcOrd="6" destOrd="0" parTransId="{E6364F42-CA28-4AAD-B31C-2ABA087F8A99}" sibTransId="{BECF73D5-4468-45AB-8719-0416F025A3DC}"/>
    <dgm:cxn modelId="{31E05138-32F6-4AA5-B457-94FB85107862}" type="presOf" srcId="{4D246981-3847-4665-967A-02036987CA04}" destId="{1A0D8D33-FD03-474F-8D66-A99923F23B38}" srcOrd="1" destOrd="0" presId="urn:microsoft.com/office/officeart/2005/8/layout/target3"/>
    <dgm:cxn modelId="{E6F4B32F-8405-4C3A-8B31-4C8C88059BE3}" type="presOf" srcId="{D1D4F407-5343-4D3F-B5B9-D407B03CAEB4}" destId="{AED2198E-93D5-4001-81B4-73124B309672}" srcOrd="1" destOrd="0" presId="urn:microsoft.com/office/officeart/2005/8/layout/target3"/>
    <dgm:cxn modelId="{93AF487D-E9C3-4200-A113-D7FEBA22736F}" type="presOf" srcId="{757F3AB3-0718-4624-B441-E567A8F0AB56}" destId="{333A1088-737F-45CB-B68E-254E46348037}" srcOrd="0" destOrd="0" presId="urn:microsoft.com/office/officeart/2005/8/layout/target3"/>
    <dgm:cxn modelId="{AF1106B6-2A58-40CA-B4FF-9959BC627CC3}" srcId="{757F3AB3-0718-4624-B441-E567A8F0AB56}" destId="{6F36B6A3-4646-4475-9335-529451D8EDCD}" srcOrd="3" destOrd="0" parTransId="{15FEF5AD-9A12-4ED4-8691-DE6AD7F2D997}" sibTransId="{63E88146-C2E2-49D5-9AC1-201580A9F163}"/>
    <dgm:cxn modelId="{1B10BF74-8260-4D47-AC8B-6F811C11A10A}" type="presOf" srcId="{6068E4F3-325A-41CA-B880-594FDB9B2247}" destId="{9ECFB64D-A56A-4209-AC1B-9C74B6B7A2A2}" srcOrd="1" destOrd="0" presId="urn:microsoft.com/office/officeart/2005/8/layout/target3"/>
    <dgm:cxn modelId="{49AD09EC-B334-470F-903F-D46D74B5D752}" type="presOf" srcId="{D1D4F407-5343-4D3F-B5B9-D407B03CAEB4}" destId="{D005CE8C-CC26-4C3E-AC11-E15060ECD759}" srcOrd="0" destOrd="0" presId="urn:microsoft.com/office/officeart/2005/8/layout/target3"/>
    <dgm:cxn modelId="{9D73E956-3077-40D0-BC46-D99BE86CA14A}" type="presOf" srcId="{4D246981-3847-4665-967A-02036987CA04}" destId="{9E801C1D-60A4-4B38-A9A1-637E42A1E7FB}" srcOrd="0" destOrd="0" presId="urn:microsoft.com/office/officeart/2005/8/layout/target3"/>
    <dgm:cxn modelId="{7BDFFDD8-E6D7-465E-9DD9-65CFDFC21ED3}" type="presOf" srcId="{C68D6484-5C5A-4C1A-A8CA-92152CEEF84D}" destId="{F0E94584-2293-4EBA-A7C4-FBE265BD3FA0}" srcOrd="1" destOrd="0" presId="urn:microsoft.com/office/officeart/2005/8/layout/target3"/>
    <dgm:cxn modelId="{FD5C5B60-17B4-4B5B-909E-15BE5F9E277F}" type="presOf" srcId="{1CC80BAB-AAEE-404F-B7EE-30BB28C7F6E8}" destId="{592143A3-32D1-4D5F-99F3-1FD9640393F3}" srcOrd="1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3F9982D3-83D9-4405-A03D-D56CBD125696}" type="presOf" srcId="{6F36B6A3-4646-4475-9335-529451D8EDCD}" destId="{AB3DEF1C-C354-46ED-9A9F-EC589247BF7E}" srcOrd="0" destOrd="0" presId="urn:microsoft.com/office/officeart/2005/8/layout/target3"/>
    <dgm:cxn modelId="{5627FF1B-04E3-45E4-B7A2-44C5E92CACFF}" srcId="{757F3AB3-0718-4624-B441-E567A8F0AB56}" destId="{6068E4F3-325A-41CA-B880-594FDB9B2247}" srcOrd="4" destOrd="0" parTransId="{85398B3E-541B-4E75-9141-9E700AEE1260}" sibTransId="{FA598E50-51E5-4BDF-8ABF-AD0893571A55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50E7A08-F572-4E20-851B-5D56D8CDD9F3}" type="presOf" srcId="{57A556EE-0857-49B0-B9AE-7E14E36446E3}" destId="{5A63C736-CF1A-4A80-98A1-9DC7567AA845}" srcOrd="1" destOrd="0" presId="urn:microsoft.com/office/officeart/2005/8/layout/target3"/>
    <dgm:cxn modelId="{3746A970-6768-48E0-B772-5BBE1094AF60}" srcId="{757F3AB3-0718-4624-B441-E567A8F0AB56}" destId="{C68D6484-5C5A-4C1A-A8CA-92152CEEF84D}" srcOrd="2" destOrd="0" parTransId="{73BA35DC-D2D8-4133-9E94-A431EA552C21}" sibTransId="{026A4DDF-8AA0-4103-8F2F-6A62571C070C}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0CCF691B-053F-48D4-9A7D-C4D8E247100F}" srcId="{757F3AB3-0718-4624-B441-E567A8F0AB56}" destId="{1CC80BAB-AAEE-404F-B7EE-30BB28C7F6E8}" srcOrd="1" destOrd="0" parTransId="{0024381D-2283-4AA9-8220-696532232382}" sibTransId="{EC05A0AA-A1CC-4CE7-A67D-F8A38A08ED8B}"/>
    <dgm:cxn modelId="{7CA0120C-756B-4172-8A6E-1717E89070AF}" type="presOf" srcId="{1CC80BAB-AAEE-404F-B7EE-30BB28C7F6E8}" destId="{536DD0D6-84A5-4E52-876C-37C816C39711}" srcOrd="0" destOrd="0" presId="urn:microsoft.com/office/officeart/2005/8/layout/target3"/>
    <dgm:cxn modelId="{2E6AD7E4-C402-44BA-9791-5873AB1C89F8}" srcId="{757F3AB3-0718-4624-B441-E567A8F0AB56}" destId="{57A556EE-0857-49B0-B9AE-7E14E36446E3}" srcOrd="5" destOrd="0" parTransId="{38964F17-6045-4496-AB0D-18D80BD7F9D5}" sibTransId="{10BDF414-CBA0-42E5-99E1-5AE20037847B}"/>
    <dgm:cxn modelId="{9EC17D81-AE9E-4992-BC5B-713439545BEC}" type="presOf" srcId="{6F36B6A3-4646-4475-9335-529451D8EDCD}" destId="{763DCD94-D813-4C15-BA22-A70160182F3C}" srcOrd="1" destOrd="0" presId="urn:microsoft.com/office/officeart/2005/8/layout/target3"/>
    <dgm:cxn modelId="{D5C7D92A-F36D-4C4D-9D6D-50B98939F298}" type="presOf" srcId="{57A556EE-0857-49B0-B9AE-7E14E36446E3}" destId="{29A01E43-CDB1-4E6D-83E5-5CE39EDCBF4E}" srcOrd="0" destOrd="0" presId="urn:microsoft.com/office/officeart/2005/8/layout/target3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8D201EF5-772B-4959-8514-802FD833F843}" type="presOf" srcId="{6068E4F3-325A-41CA-B880-594FDB9B2247}" destId="{7FA87EA6-0076-4423-AA28-6315C68873AE}" srcOrd="0" destOrd="0" presId="urn:microsoft.com/office/officeart/2005/8/layout/target3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C067D624-AFF3-4D1C-9420-AB749E1191FC}" type="presParOf" srcId="{333A1088-737F-45CB-B68E-254E46348037}" destId="{F5ABB229-8D3B-4694-996A-96F23CF14429}" srcOrd="0" destOrd="0" presId="urn:microsoft.com/office/officeart/2005/8/layout/target3"/>
    <dgm:cxn modelId="{C58247AD-6F87-4731-8137-CE3D3668A1CF}" type="presParOf" srcId="{333A1088-737F-45CB-B68E-254E46348037}" destId="{F41139FD-01EE-4571-8B17-4FB00FC51163}" srcOrd="1" destOrd="0" presId="urn:microsoft.com/office/officeart/2005/8/layout/target3"/>
    <dgm:cxn modelId="{68B4F9FB-570B-448B-8710-9EC006F48D7D}" type="presParOf" srcId="{333A1088-737F-45CB-B68E-254E46348037}" destId="{D005CE8C-CC26-4C3E-AC11-E15060ECD759}" srcOrd="2" destOrd="0" presId="urn:microsoft.com/office/officeart/2005/8/layout/target3"/>
    <dgm:cxn modelId="{46F4CDED-7322-4755-AC7A-D280E766115E}" type="presParOf" srcId="{333A1088-737F-45CB-B68E-254E46348037}" destId="{D5374917-3974-42C1-AFF9-37339998C371}" srcOrd="3" destOrd="0" presId="urn:microsoft.com/office/officeart/2005/8/layout/target3"/>
    <dgm:cxn modelId="{009D4ED1-B2A8-4289-9DDF-905A3769F585}" type="presParOf" srcId="{333A1088-737F-45CB-B68E-254E46348037}" destId="{63F50B44-59AD-410B-A6D9-789336A73689}" srcOrd="4" destOrd="0" presId="urn:microsoft.com/office/officeart/2005/8/layout/target3"/>
    <dgm:cxn modelId="{529E1934-0078-471E-9D12-8CC89A254B74}" type="presParOf" srcId="{333A1088-737F-45CB-B68E-254E46348037}" destId="{536DD0D6-84A5-4E52-876C-37C816C39711}" srcOrd="5" destOrd="0" presId="urn:microsoft.com/office/officeart/2005/8/layout/target3"/>
    <dgm:cxn modelId="{E9DEBD4A-7736-4D86-95E0-EB723CB8C22E}" type="presParOf" srcId="{333A1088-737F-45CB-B68E-254E46348037}" destId="{FC28CF6E-8FB6-42BF-883F-D4D9E9293A9D}" srcOrd="6" destOrd="0" presId="urn:microsoft.com/office/officeart/2005/8/layout/target3"/>
    <dgm:cxn modelId="{62BE89B1-AFF5-4D43-986B-55ACC9D891E1}" type="presParOf" srcId="{333A1088-737F-45CB-B68E-254E46348037}" destId="{D0680F8D-9F4A-40EF-9BAF-5793465BAEE9}" srcOrd="7" destOrd="0" presId="urn:microsoft.com/office/officeart/2005/8/layout/target3"/>
    <dgm:cxn modelId="{5B5F6E63-2401-46F4-82DC-8B02ADB98419}" type="presParOf" srcId="{333A1088-737F-45CB-B68E-254E46348037}" destId="{0CD95C6A-48B1-4C3D-BA0D-BDD4B8818535}" srcOrd="8" destOrd="0" presId="urn:microsoft.com/office/officeart/2005/8/layout/target3"/>
    <dgm:cxn modelId="{594E8151-E124-48B1-8D58-E7F1A08F8B90}" type="presParOf" srcId="{333A1088-737F-45CB-B68E-254E46348037}" destId="{25AB34A8-3A46-4589-9A19-04A8484EDCAD}" srcOrd="9" destOrd="0" presId="urn:microsoft.com/office/officeart/2005/8/layout/target3"/>
    <dgm:cxn modelId="{4ECB64F0-1B9C-47F3-A125-DB018D194CC0}" type="presParOf" srcId="{333A1088-737F-45CB-B68E-254E46348037}" destId="{79A6D9DA-C58A-423A-A355-6FAA7FCBDA01}" srcOrd="10" destOrd="0" presId="urn:microsoft.com/office/officeart/2005/8/layout/target3"/>
    <dgm:cxn modelId="{69BCF77B-8447-464B-A493-0330C7AD919C}" type="presParOf" srcId="{333A1088-737F-45CB-B68E-254E46348037}" destId="{AB3DEF1C-C354-46ED-9A9F-EC589247BF7E}" srcOrd="11" destOrd="0" presId="urn:microsoft.com/office/officeart/2005/8/layout/target3"/>
    <dgm:cxn modelId="{3D1BE1DA-53DE-4CB3-BE64-441C16829285}" type="presParOf" srcId="{333A1088-737F-45CB-B68E-254E46348037}" destId="{51FBC223-EBCD-41B0-BC81-CFCBFE154CA2}" srcOrd="12" destOrd="0" presId="urn:microsoft.com/office/officeart/2005/8/layout/target3"/>
    <dgm:cxn modelId="{3664D8D8-A9F2-4387-93A1-C2327D88AEFF}" type="presParOf" srcId="{333A1088-737F-45CB-B68E-254E46348037}" destId="{17005251-277C-471F-89D0-8C4B037FA23F}" srcOrd="13" destOrd="0" presId="urn:microsoft.com/office/officeart/2005/8/layout/target3"/>
    <dgm:cxn modelId="{F545AC72-B089-4504-84D6-245DE473FA67}" type="presParOf" srcId="{333A1088-737F-45CB-B68E-254E46348037}" destId="{7FA87EA6-0076-4423-AA28-6315C68873AE}" srcOrd="14" destOrd="0" presId="urn:microsoft.com/office/officeart/2005/8/layout/target3"/>
    <dgm:cxn modelId="{60A9166C-09BE-4977-A60F-FA8BAB1FC2B4}" type="presParOf" srcId="{333A1088-737F-45CB-B68E-254E46348037}" destId="{46A748D7-9856-48EC-B4BE-2ACF6AFC98E7}" srcOrd="15" destOrd="0" presId="urn:microsoft.com/office/officeart/2005/8/layout/target3"/>
    <dgm:cxn modelId="{5A61FDE3-A761-49B5-ACDF-3E0116754B3F}" type="presParOf" srcId="{333A1088-737F-45CB-B68E-254E46348037}" destId="{233A58CD-3DF0-4E07-B8E4-C6FFB6A91674}" srcOrd="16" destOrd="0" presId="urn:microsoft.com/office/officeart/2005/8/layout/target3"/>
    <dgm:cxn modelId="{D31B1A7D-A91A-4E25-9D9C-C8420FB86BDC}" type="presParOf" srcId="{333A1088-737F-45CB-B68E-254E46348037}" destId="{29A01E43-CDB1-4E6D-83E5-5CE39EDCBF4E}" srcOrd="17" destOrd="0" presId="urn:microsoft.com/office/officeart/2005/8/layout/target3"/>
    <dgm:cxn modelId="{4E7AFADD-64A0-471F-9D9A-57E6743318E2}" type="presParOf" srcId="{333A1088-737F-45CB-B68E-254E46348037}" destId="{C0C9AD49-681C-4A6F-A395-C2719F1BB90A}" srcOrd="18" destOrd="0" presId="urn:microsoft.com/office/officeart/2005/8/layout/target3"/>
    <dgm:cxn modelId="{F3F6B73E-33B3-414C-98DD-672326B72180}" type="presParOf" srcId="{333A1088-737F-45CB-B68E-254E46348037}" destId="{64D6FB49-1319-4403-A116-4797AE2DA660}" srcOrd="19" destOrd="0" presId="urn:microsoft.com/office/officeart/2005/8/layout/target3"/>
    <dgm:cxn modelId="{B45FF0F1-51E5-4B54-B336-486033400CF7}" type="presParOf" srcId="{333A1088-737F-45CB-B68E-254E46348037}" destId="{9E801C1D-60A4-4B38-A9A1-637E42A1E7FB}" srcOrd="20" destOrd="0" presId="urn:microsoft.com/office/officeart/2005/8/layout/target3"/>
    <dgm:cxn modelId="{9D69D0FC-8260-4516-913A-FCC7C3B352CC}" type="presParOf" srcId="{333A1088-737F-45CB-B68E-254E46348037}" destId="{AED2198E-93D5-4001-81B4-73124B309672}" srcOrd="21" destOrd="0" presId="urn:microsoft.com/office/officeart/2005/8/layout/target3"/>
    <dgm:cxn modelId="{D98C5472-B81B-474A-A3D7-6ADB8D908D1D}" type="presParOf" srcId="{333A1088-737F-45CB-B68E-254E46348037}" destId="{592143A3-32D1-4D5F-99F3-1FD9640393F3}" srcOrd="22" destOrd="0" presId="urn:microsoft.com/office/officeart/2005/8/layout/target3"/>
    <dgm:cxn modelId="{15B5C9C8-507E-4C1D-BD13-0A81311BDF02}" type="presParOf" srcId="{333A1088-737F-45CB-B68E-254E46348037}" destId="{F0E94584-2293-4EBA-A7C4-FBE265BD3FA0}" srcOrd="23" destOrd="0" presId="urn:microsoft.com/office/officeart/2005/8/layout/target3"/>
    <dgm:cxn modelId="{12173EF1-F6F5-419B-9F9A-A0E60C15FA1A}" type="presParOf" srcId="{333A1088-737F-45CB-B68E-254E46348037}" destId="{763DCD94-D813-4C15-BA22-A70160182F3C}" srcOrd="24" destOrd="0" presId="urn:microsoft.com/office/officeart/2005/8/layout/target3"/>
    <dgm:cxn modelId="{65F26853-DCF5-4F8D-ABB6-5F420689DD4E}" type="presParOf" srcId="{333A1088-737F-45CB-B68E-254E46348037}" destId="{9ECFB64D-A56A-4209-AC1B-9C74B6B7A2A2}" srcOrd="25" destOrd="0" presId="urn:microsoft.com/office/officeart/2005/8/layout/target3"/>
    <dgm:cxn modelId="{9A6ADEF8-A504-446E-AB17-280F15FD5DDF}" type="presParOf" srcId="{333A1088-737F-45CB-B68E-254E46348037}" destId="{5A63C736-CF1A-4A80-98A1-9DC7567AA845}" srcOrd="26" destOrd="0" presId="urn:microsoft.com/office/officeart/2005/8/layout/target3"/>
    <dgm:cxn modelId="{36A1726B-A9CA-44BC-9E3A-8B1CC4B7485E}" type="presParOf" srcId="{333A1088-737F-45CB-B68E-254E46348037}" destId="{1A0D8D33-FD03-474F-8D66-A99923F23B38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05" y="0"/>
          <a:ext cx="74391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705" y="0"/>
        <a:ext cx="7439111" cy="254771"/>
      </dsp:txXfrm>
    </dsp:sp>
    <dsp:sp modelId="{63F50B44-59AD-410B-A6D9-789336A73689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36DD0D6-84A5-4E52-876C-37C816C39711}">
      <dsp:nvSpPr>
        <dsp:cNvPr id="0" name=""/>
        <dsp:cNvSpPr/>
      </dsp:nvSpPr>
      <dsp:spPr>
        <a:xfrm>
          <a:off x="1273857" y="254771"/>
          <a:ext cx="7439111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439111" cy="254771"/>
      </dsp:txXfrm>
    </dsp:sp>
    <dsp:sp modelId="{D0680F8D-9F4A-40EF-9BAF-5793465BAEE9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CD95C6A-48B1-4C3D-BA0D-BDD4B8818535}">
      <dsp:nvSpPr>
        <dsp:cNvPr id="0" name=""/>
        <dsp:cNvSpPr/>
      </dsp:nvSpPr>
      <dsp:spPr>
        <a:xfrm>
          <a:off x="1273857" y="509542"/>
          <a:ext cx="7439111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439111" cy="254771"/>
      </dsp:txXfrm>
    </dsp:sp>
    <dsp:sp modelId="{79A6D9DA-C58A-423A-A355-6FAA7FCBDA01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B3DEF1C-C354-46ED-9A9F-EC589247BF7E}">
      <dsp:nvSpPr>
        <dsp:cNvPr id="0" name=""/>
        <dsp:cNvSpPr/>
      </dsp:nvSpPr>
      <dsp:spPr>
        <a:xfrm>
          <a:off x="1273857" y="764313"/>
          <a:ext cx="7439111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             DATUM: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6.5.2012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439111" cy="254773"/>
      </dsp:txXfrm>
    </dsp:sp>
    <dsp:sp modelId="{17005251-277C-471F-89D0-8C4B037FA23F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FA87EA6-0076-4423-AA28-6315C68873AE}">
      <dsp:nvSpPr>
        <dsp:cNvPr id="0" name=""/>
        <dsp:cNvSpPr/>
      </dsp:nvSpPr>
      <dsp:spPr>
        <a:xfrm>
          <a:off x="1273857" y="1019086"/>
          <a:ext cx="7439111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VY_32_INOVACE_01_DUMč.20_</a:t>
          </a:r>
          <a:r>
            <a:rPr lang="cs-CZ" sz="1500" kern="1200" dirty="0" smtClean="0">
              <a:latin typeface="Times New Roman" pitchFamily="18" charset="0"/>
              <a:cs typeface="Times New Roman" pitchFamily="18" charset="0"/>
            </a:rPr>
            <a:t>MARIE TEREZIE, JOSEF II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439111" cy="254771"/>
      </dsp:txXfrm>
    </dsp:sp>
    <dsp:sp modelId="{233A58CD-3DF0-4E07-B8E4-C6FFB6A91674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9A01E43-CDB1-4E6D-83E5-5CE39EDCBF4E}">
      <dsp:nvSpPr>
        <dsp:cNvPr id="0" name=""/>
        <dsp:cNvSpPr/>
      </dsp:nvSpPr>
      <dsp:spPr>
        <a:xfrm>
          <a:off x="1273857" y="1273857"/>
          <a:ext cx="7439111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20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439111" cy="254771"/>
      </dsp:txXfrm>
    </dsp:sp>
    <dsp:sp modelId="{64D6FB49-1319-4403-A116-4797AE2DA660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E801C1D-60A4-4B38-A9A1-637E42A1E7FB}">
      <dsp:nvSpPr>
        <dsp:cNvPr id="0" name=""/>
        <dsp:cNvSpPr/>
      </dsp:nvSpPr>
      <dsp:spPr>
        <a:xfrm>
          <a:off x="1273857" y="1528628"/>
          <a:ext cx="7439111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439111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24BF2D-5C70-4CA0-AC70-22CCAE0B27AB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131C54-952E-4F80-98C7-C2B6B6AA5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A86C2-8F7B-45E7-A151-E1840DFEDEB6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0A33-6843-4845-ABAB-C460F675E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A86C2-8F7B-45E7-A151-E1840DFEDEB6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0A33-6843-4845-ABAB-C460F675E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A86C2-8F7B-45E7-A151-E1840DFEDEB6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0A33-6843-4845-ABAB-C460F675E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A86C2-8F7B-45E7-A151-E1840DFEDEB6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0A33-6843-4845-ABAB-C460F675E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A86C2-8F7B-45E7-A151-E1840DFEDEB6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0A33-6843-4845-ABAB-C460F675E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A86C2-8F7B-45E7-A151-E1840DFEDEB6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0A33-6843-4845-ABAB-C460F675E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A86C2-8F7B-45E7-A151-E1840DFEDEB6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0A33-6843-4845-ABAB-C460F675E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A86C2-8F7B-45E7-A151-E1840DFEDEB6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0A33-6843-4845-ABAB-C460F675E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A86C2-8F7B-45E7-A151-E1840DFEDEB6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0A33-6843-4845-ABAB-C460F675E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A86C2-8F7B-45E7-A151-E1840DFEDEB6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0A33-6843-4845-ABAB-C460F675E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A86C2-8F7B-45E7-A151-E1840DFEDEB6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0A33-6843-4845-ABAB-C460F675E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1A86C2-8F7B-45E7-A151-E1840DFEDEB6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F80A33-6843-4845-ABAB-C460F675E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Marie_Terezi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s.wikipedia.org/wiki/Josef_II.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II._Jozsef_es_katonai_1787-ben.JPG?uselang=cs" TargetMode="External"/><Relationship Id="rId3" Type="http://schemas.openxmlformats.org/officeDocument/2006/relationships/hyperlink" Target="http://commons.wikimedia.org/wiki/File:Praha_1740.gif" TargetMode="External"/><Relationship Id="rId7" Type="http://schemas.openxmlformats.org/officeDocument/2006/relationships/hyperlink" Target="http://commons.wikimedia.org/wiki/File:Anton_von_Maron_006.png?uselang=cs" TargetMode="External"/><Relationship Id="rId2" Type="http://schemas.openxmlformats.org/officeDocument/2006/relationships/hyperlink" Target="http://commons.wikimedia.org/wiki/File:Andreas_Moeller_0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ariatheresiaoldfamily.jpg" TargetMode="External"/><Relationship Id="rId5" Type="http://schemas.openxmlformats.org/officeDocument/2006/relationships/hyperlink" Target="http://commons.wikimedia.org/wiki/File:Holy_Roman_Emperor_Charles_VI_with_his_wife_Empress_Elisabeth_Christine_and_their_three_daughters,_Archduchesses_(L-R)_Maria_Amalia,_Maria_Theresia_and_Maria_Anna_by_Martin_van_Meytens.jpg?uselang=cs" TargetMode="External"/><Relationship Id="rId10" Type="http://schemas.openxmlformats.org/officeDocument/2006/relationships/hyperlink" Target="http://commons.wikimedia.org/wiki/File:Korunovace_Marie_Terezie_%C4%8Deskou_kr%C3%A1lovnou.gif" TargetMode="External"/><Relationship Id="rId4" Type="http://schemas.openxmlformats.org/officeDocument/2006/relationships/hyperlink" Target="http://commons.wikimedia.org/wiki/File:Martin_van_Meytens_010.jpg?uselang=cs" TargetMode="External"/><Relationship Id="rId9" Type="http://schemas.openxmlformats.org/officeDocument/2006/relationships/hyperlink" Target="http://commons.wikimedia.org/wiki/File:Joseph2pflug_1799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179512" y="1412776"/>
          <a:ext cx="87129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547664" y="4005064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475656" y="4365104"/>
            <a:ext cx="698477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se může využít v hodinách vlastivědy ve 4.ročníku při výuce dějepisné části, ve které se žáci seznamují s významnými obdobími  a osobnostmi českých dějin.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 prezentaci poznávají žáci významné panovníky z rodu Habsburků –Marii Terezii a jejího syna Josefa II. Seznámí se stručně s jejich životem a hlavně s reformami, které ovlivnily život v habsburské říši. Žáci  zařadí období vlády na časovou osu. Podrobnější informace si mohou vyhledat na hypertextových odkazech. Na závěr prezentace žáci mohou prověřit své vědomosti na krátkém testu.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se může využít  také k opakování učiva.</a:t>
            </a:r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640960" cy="633670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8500" b="1" i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MARIE TEREZIE</a:t>
            </a:r>
            <a:br>
              <a:rPr lang="cs-CZ" sz="8500" b="1" i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8500" b="1" i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JOSEF II.</a:t>
            </a:r>
            <a:endParaRPr lang="cs-CZ" sz="8500" b="1" i="1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40871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3500" b="1" i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MARIE TEREZIE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vládla v letech 1740 – 1780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první panovnice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na českém i habsburském trůnu</a:t>
            </a:r>
          </a:p>
          <a:p>
            <a:pPr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			   -byla velmi vzdělaná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			   -uměla latinsky, německy,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			    francouzsky a italsky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			   -česky se nikdy nenaučila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			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			   -v r. 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1743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byla korunována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českou královnou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			   -její manžel František Lotrinský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			    v r.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1745 zvolen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		 		             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německým císařem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			   -měli 16 dětí  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MARIE TEREZIE V 11 LETECH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3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Andreas_Moeller_0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1412776"/>
            <a:ext cx="3441351" cy="424847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568952" cy="619268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Praha v r. 1740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na začátku vlády Marie Terezie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-během své vlády provedla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mnoho změn: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omezení moci šlechty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páni nesměli trestat poddané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trestat směly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státní soudy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 zákaz mučení)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omezení roboty na 3 dny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týdnu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Praha_1740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980728"/>
            <a:ext cx="5715000" cy="3209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26469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rozvoj výroby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zakládaly se první manufaktury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rozvoj obchodu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výstavba silnic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modernizace armády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stavby kasáren a pevností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zavedení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evidence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budov, obyvatel a pozemků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povinná školní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docházka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1.papírové bankovky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modernizace pošt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1765 - syn Josef II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se stal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císařem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spoluvládcem matky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6" descr="Martin_van_Meytens_010.jpg"/>
          <p:cNvPicPr>
            <a:picLocks noChangeAspect="1"/>
          </p:cNvPicPr>
          <p:nvPr/>
        </p:nvPicPr>
        <p:blipFill>
          <a:blip r:embed="rId2" cstate="print"/>
          <a:srcRect t="16833" b="16833"/>
          <a:stretch>
            <a:fillRect/>
          </a:stretch>
        </p:blipFill>
        <p:spPr>
          <a:xfrm>
            <a:off x="3923928" y="2636912"/>
            <a:ext cx="4958341" cy="3718756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640960" cy="626469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MARIE TEREZIE S RODINOU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with_his_wife_Empress_Elisabeth_Christine_and_their_three_daughters,_Archduchesses_(L-R)_Maria_Amalia,_Maria_Theresia_and_Maria_Anna_by_Martin_van_Meytens.jpg"/>
          <p:cNvPicPr>
            <a:picLocks noChangeAspect="1"/>
          </p:cNvPicPr>
          <p:nvPr/>
        </p:nvPicPr>
        <p:blipFill>
          <a:blip r:embed="rId2" cstate="print"/>
          <a:srcRect t="19503"/>
          <a:stretch>
            <a:fillRect/>
          </a:stretch>
        </p:blipFill>
        <p:spPr>
          <a:xfrm>
            <a:off x="323528" y="908720"/>
            <a:ext cx="3600400" cy="369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6" descr="300px-Mariatheresiaoldfamily.jpg"/>
          <p:cNvPicPr>
            <a:picLocks noChangeAspect="1"/>
          </p:cNvPicPr>
          <p:nvPr/>
        </p:nvPicPr>
        <p:blipFill>
          <a:blip r:embed="rId3" cstate="print"/>
          <a:srcRect t="6564" b="6564"/>
          <a:stretch>
            <a:fillRect/>
          </a:stretch>
        </p:blipFill>
        <p:spPr>
          <a:xfrm>
            <a:off x="4067944" y="2348880"/>
            <a:ext cx="4680520" cy="351039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640960" cy="626469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b="1" i="1" u="sng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JOSEF II.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samostatně vládl 1780 – 1790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-císař Josef II. pokračoval v </a:t>
            </a:r>
            <a:r>
              <a:rPr lang="cs-CZ" sz="2800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reformách 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vé matky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-často projížděl zemí </a:t>
            </a:r>
            <a:r>
              <a:rPr lang="cs-CZ" sz="2800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převleku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poznával život prostých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		lidí, byl velmi oblíbený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		-uměl česky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		-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nejdůležitější reformy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		• </a:t>
            </a:r>
            <a:r>
              <a:rPr lang="cs-CZ" sz="2800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zrušení nevolnictví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		• </a:t>
            </a:r>
            <a:r>
              <a:rPr lang="cs-CZ" sz="2800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toleranční patent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(povolil 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		 některá nekatolická náboženství)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		• nový soudní řád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		• omezil moc církve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		</a:t>
            </a:r>
          </a:p>
          <a:p>
            <a:pPr>
              <a:buNone/>
            </a:pP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i="1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Anton_von_Maron_006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1988840"/>
            <a:ext cx="3295650" cy="4638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496944" cy="604867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CÍSAŘ JOSEF II. SE SVÝMI VOJÁKY</a:t>
            </a:r>
            <a:endParaRPr lang="cs-CZ" dirty="0"/>
          </a:p>
        </p:txBody>
      </p:sp>
      <p:pic>
        <p:nvPicPr>
          <p:cNvPr id="4" name="Zástupný symbol pro obrázek 4" descr="800px-II__Jozsef_es_katonai_1787-ben.jpg"/>
          <p:cNvPicPr>
            <a:picLocks noChangeAspect="1"/>
          </p:cNvPicPr>
          <p:nvPr/>
        </p:nvPicPr>
        <p:blipFill>
          <a:blip r:embed="rId2" cstate="print"/>
          <a:srcRect l="8083" r="8083"/>
          <a:stretch>
            <a:fillRect/>
          </a:stretch>
        </p:blipFill>
        <p:spPr>
          <a:xfrm>
            <a:off x="1187624" y="476672"/>
            <a:ext cx="6696744" cy="5022518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496944" cy="612068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     ILUSTRACE – CÍSAŘ JOSEF II. ČASTO CESTOVAL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V PŘEVLEKU PO ŘÍŠI A POZNÁVAL ŽIVOT PODDANÝCH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Joseph2pflug_1799.jpg"/>
          <p:cNvPicPr>
            <a:picLocks noChangeAspect="1"/>
          </p:cNvPicPr>
          <p:nvPr/>
        </p:nvPicPr>
        <p:blipFill>
          <a:blip r:embed="rId2" cstate="print"/>
          <a:srcRect b="22073"/>
          <a:stretch>
            <a:fillRect/>
          </a:stretch>
        </p:blipFill>
        <p:spPr>
          <a:xfrm>
            <a:off x="755576" y="836712"/>
            <a:ext cx="7777559" cy="41440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b="1" i="1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32859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1) Jaký příbuzenský vztah byl mezi Marií Terezií a Josefem II.?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matka a syn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2) Kolik dětí měla Marie Terezie?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16 dětí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3) Vyjmenujte nejdůležitější reformy Marie Terezie.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zavedení povinné školní docházky, modernizace armády a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	soudnictví, omezení roboty, evidence budov a obyvatel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4) Kdy začal vládnout Josef II.?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po zvolení císařem byl spoluvládcem matky a samostatně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	začal vládnout po její smrti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5) Vyjmenujte nejdůležitější reformy Josefa II.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zrušení nevolnictví, toleranční patent, nový soudní řád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MOELLER,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Andreas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20.5.2012].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&lt;http://commons.wikimedia.org/wiki/File:Andreas_Moeller_001.jpg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ENGELBRECHT.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20.5.2012].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&lt;http://commons.wikimedia.org/wiki/File:Praha_1740.gif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MEYTENS, Martin.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20.5.2012].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&lt;http://commons.wikimedia.org/wiki/File:Martin_van_Meytens_010.jpg?uselang=cs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MEYTENS, Martin.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20.5.2012].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&lt;http://commons.wikimedia.org/wiki/File:Holy_Roman_Emperor_Charles_VI_with_his_wife_Empress_Elisabeth_Christine_and_their_three_daughters,_Archduchesses_(L-R)_Maria_Amalia,_Maria_Theresia_and_Maria_Anna_by_Martin_van_Meytens.jpg?uselang=cs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FÜGER, Heinrich Friedrich.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20.5.2012].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&lt;http://cs.wikipedia.org/wiki/Soubor:Mariatheresiaoldfamily.jpg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MARON, Anton.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20.5.2012].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&lt;http://commons.wikimedia.org/wiki/File:Anton_von_Maron_006.png?uselang=cs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20.5.2012].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&lt;http://commons.wikimedia.org/wiki/File:II._Jozsef_es_katonai_1787-ben.JPG?uselang=cs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20.5.2012]. Dostupný na WWW: </a:t>
            </a:r>
          </a:p>
          <a:p>
            <a:pPr>
              <a:buNone/>
            </a:pPr>
            <a:r>
              <a:rPr lang="cs-CZ" sz="1200" smtClean="0">
                <a:latin typeface="Times New Roman" pitchFamily="18" charset="0"/>
                <a:cs typeface="Times New Roman" pitchFamily="18" charset="0"/>
                <a:hlinkClick r:id="rId9"/>
              </a:rPr>
              <a:t>&lt;http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://commons.wikimedia.org/wiki/File:Joseph2pflug_1799.jpg?uselang=cs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ČORNEJ, Pavel.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Panovníci českých zemí.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Fragment, 1992. ISBN 8090107052. s. 50 – 52.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 ISBN 8072094408. s. 97.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  <a:hlinkClick r:id="rId1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  <a:hlinkClick r:id="rId1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385</TotalTime>
  <Words>494</Words>
  <Application>Microsoft Office PowerPoint</Application>
  <PresentationFormat>Předvádění na obrazovce (4:3)</PresentationFormat>
  <Paragraphs>126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MARIE TEREZIE JOSEF II.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MARIE TEREZIE, JOSEF II.</dc:title>
  <dc:creator>Marta</dc:creator>
  <cp:lastModifiedBy>Marta</cp:lastModifiedBy>
  <cp:revision>45</cp:revision>
  <dcterms:created xsi:type="dcterms:W3CDTF">2012-01-28T15:25:33Z</dcterms:created>
  <dcterms:modified xsi:type="dcterms:W3CDTF">2012-07-19T08:52:24Z</dcterms:modified>
</cp:coreProperties>
</file>