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87" r:id="rId2"/>
    <p:sldId id="281" r:id="rId3"/>
    <p:sldId id="272" r:id="rId4"/>
    <p:sldId id="284" r:id="rId5"/>
    <p:sldId id="285" r:id="rId6"/>
    <p:sldId id="286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66FF"/>
    <a:srgbClr val="00FF00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9" autoAdjust="0"/>
    <p:restoredTop sz="90969" autoAdjust="0"/>
  </p:normalViewPr>
  <p:slideViewPr>
    <p:cSldViewPr>
      <p:cViewPr varScale="1">
        <p:scale>
          <a:sx n="47" d="100"/>
          <a:sy n="47" d="100"/>
        </p:scale>
        <p:origin x="-65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70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F3445B48-CDF1-4FCA-AB2F-3AF7FA6F6E70}" type="datetimeFigureOut">
              <a:rPr lang="cs-CZ"/>
              <a:pPr>
                <a:defRPr/>
              </a:pPr>
              <a:t>3.5.2011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90AE78EC-A36D-4F60-950E-1E18758BAC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65341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1CD0DF2D-5414-498A-901D-2553EC7902D2}" type="datetimeFigureOut">
              <a:rPr lang="cs-CZ"/>
              <a:pPr>
                <a:defRPr/>
              </a:pPr>
              <a:t>3.5.2011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80AB54DB-760B-4703-BE11-FA44C9B000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5451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,,</a:t>
            </a:r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9B05B503-6CD7-4132-8377-A5673E18CFF4}" type="slidenum">
              <a:rPr lang="cs-CZ" smtClean="0">
                <a:latin typeface="Times New Roman" pitchFamily="18" charset="0"/>
              </a:rPr>
              <a:pPr>
                <a:defRPr/>
              </a:pPr>
              <a:t>3</a:t>
            </a:fld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,,</a:t>
            </a:r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3E587F0-75B0-44C4-9EFB-939E78234281}" type="slidenum">
              <a:rPr lang="cs-CZ" smtClean="0">
                <a:latin typeface="Times New Roman" pitchFamily="18" charset="0"/>
              </a:rPr>
              <a:pPr>
                <a:defRPr/>
              </a:pPr>
              <a:t>4</a:t>
            </a:fld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,,</a:t>
            </a:r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39E41A7-7789-41D9-BBE1-085D06B8535C}" type="slidenum">
              <a:rPr lang="cs-CZ" smtClean="0">
                <a:latin typeface="Times New Roman" pitchFamily="18" charset="0"/>
              </a:rPr>
              <a:pPr>
                <a:defRPr/>
              </a:pPr>
              <a:t>5</a:t>
            </a:fld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,,</a:t>
            </a:r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E330BDC2-3E7E-42E8-9358-A443BB40DB53}" type="slidenum">
              <a:rPr lang="cs-CZ" smtClean="0">
                <a:latin typeface="Times New Roman" pitchFamily="18" charset="0"/>
              </a:rPr>
              <a:pPr>
                <a:defRPr/>
              </a:pPr>
              <a:t>6</a:t>
            </a:fld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A98EB3-9C2C-4869-9755-31294DB579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5727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6E02F7-07FA-47ED-BCEC-248D9B6832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6504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6C08A7-A953-4909-9A09-4211063444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2284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8C8405-228F-4D55-86D0-1D72A89529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6481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7A146F-61DC-43EE-B7EF-58A7FE3D2E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2877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FCB633-3DA7-41E7-A4C9-DF536E2C27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6747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95E6D0-1EB9-4ECB-A53B-64D886E761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9341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8CA47-52CE-43A9-9F8D-9782D6271F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6934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E20B0-BDF8-434E-8F71-2CCB37FB34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9922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4D2D0-629A-4E1E-9178-9760161017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070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0356A-B826-49A8-8B3D-ABD525A1AE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12432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Nadpis, text a k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klipart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DE90F4-9319-450B-8C60-DB63F5CA9D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65945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A6567A-4E27-409C-B7AF-5E177FEA83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1742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0470B432-7036-4950-8107-520BB8048D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VY_32_INOVACE_14B_Desetinná čísla - procvičování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eaLnBrk="1" hangingPunct="1"/>
            <a:r>
              <a:rPr lang="cs-CZ" dirty="0">
                <a:latin typeface="Arial" charset="0"/>
              </a:rPr>
              <a:t>Základní škola a Mateřská škola Choustník, okres Tábor</a:t>
            </a:r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3"/>
          <p:cNvSpPr>
            <a:spLocks noGrp="1"/>
          </p:cNvSpPr>
          <p:nvPr>
            <p:ph type="title"/>
          </p:nvPr>
        </p:nvSpPr>
        <p:spPr>
          <a:xfrm>
            <a:off x="684213" y="1052513"/>
            <a:ext cx="7773987" cy="3756025"/>
          </a:xfrm>
        </p:spPr>
        <p:txBody>
          <a:bodyPr/>
          <a:lstStyle/>
          <a:p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z="6000" b="1" smtClean="0">
                <a:solidFill>
                  <a:srgbClr val="C00000"/>
                </a:solidFill>
              </a:rPr>
              <a:t>Desetinná čísla:</a:t>
            </a:r>
            <a:br>
              <a:rPr lang="cs-CZ" sz="6000" b="1" smtClean="0">
                <a:solidFill>
                  <a:srgbClr val="C00000"/>
                </a:solidFill>
              </a:rPr>
            </a:br>
            <a:r>
              <a:rPr lang="cs-CZ" sz="6000" b="1" smtClean="0">
                <a:solidFill>
                  <a:srgbClr val="C00000"/>
                </a:solidFill>
              </a:rPr>
              <a:t/>
            </a:r>
            <a:br>
              <a:rPr lang="cs-CZ" sz="6000" b="1" smtClean="0">
                <a:solidFill>
                  <a:srgbClr val="C00000"/>
                </a:solidFill>
              </a:rPr>
            </a:br>
            <a:r>
              <a:rPr lang="cs-CZ" sz="6000" b="1" smtClean="0">
                <a:solidFill>
                  <a:srgbClr val="C00000"/>
                </a:solidFill>
              </a:rPr>
              <a:t>procvičování - B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471" name="Group 135"/>
          <p:cNvGraphicFramePr>
            <a:graphicFrameLocks noGrp="1"/>
          </p:cNvGraphicFramePr>
          <p:nvPr/>
        </p:nvGraphicFramePr>
        <p:xfrm>
          <a:off x="1042988" y="765175"/>
          <a:ext cx="7345362" cy="3209924"/>
        </p:xfrm>
        <a:graphic>
          <a:graphicData uri="http://schemas.openxmlformats.org/drawingml/2006/table">
            <a:tbl>
              <a:tblPr/>
              <a:tblGrid>
                <a:gridCol w="847725"/>
                <a:gridCol w="847725"/>
                <a:gridCol w="847725"/>
                <a:gridCol w="847725"/>
                <a:gridCol w="847725"/>
                <a:gridCol w="847725"/>
                <a:gridCol w="754062"/>
                <a:gridCol w="752475"/>
                <a:gridCol w="752475"/>
              </a:tblGrid>
              <a:tr h="4286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.</a:t>
                      </a: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8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30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0,9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0,04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50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600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20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0,07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0,7</a:t>
                      </a: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839">
                <a:tc gridSpan="9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Číslo  4,2  vyděl čísly z tabulky: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66FF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8B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:</a:t>
                      </a: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6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20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0,01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1,4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300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0,021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0,07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42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4,2</a:t>
                      </a: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17"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66FF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2228B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471" name="Group 135"/>
          <p:cNvGraphicFramePr>
            <a:graphicFrameLocks noGrp="1"/>
          </p:cNvGraphicFramePr>
          <p:nvPr/>
        </p:nvGraphicFramePr>
        <p:xfrm>
          <a:off x="1042988" y="765175"/>
          <a:ext cx="7345362" cy="3209924"/>
        </p:xfrm>
        <a:graphic>
          <a:graphicData uri="http://schemas.openxmlformats.org/drawingml/2006/table">
            <a:tbl>
              <a:tblPr/>
              <a:tblGrid>
                <a:gridCol w="847725"/>
                <a:gridCol w="847725"/>
                <a:gridCol w="847725"/>
                <a:gridCol w="847725"/>
                <a:gridCol w="847725"/>
                <a:gridCol w="847725"/>
                <a:gridCol w="754062"/>
                <a:gridCol w="752475"/>
                <a:gridCol w="752475"/>
              </a:tblGrid>
              <a:tr h="4286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.</a:t>
                      </a: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8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30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0,9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0,04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50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600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20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0,07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0,7</a:t>
                      </a: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</a:rPr>
                        <a:t>5,6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</a:rPr>
                        <a:t>21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</a:rPr>
                        <a:t>0,63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</a:rPr>
                        <a:t>0,028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</a:rPr>
                        <a:t>35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</a:rPr>
                        <a:t>420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</a:rPr>
                        <a:t>14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</a:rPr>
                        <a:t>0,049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839">
                <a:tc gridSpan="9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Číslo  4,2  vyděl čísly z tabulky: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66FF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8B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:</a:t>
                      </a: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6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20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0,01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1,4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300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0,021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0,07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42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4,2</a:t>
                      </a: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17"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66FF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2228B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471" name="Group 135"/>
          <p:cNvGraphicFramePr>
            <a:graphicFrameLocks noGrp="1"/>
          </p:cNvGraphicFramePr>
          <p:nvPr/>
        </p:nvGraphicFramePr>
        <p:xfrm>
          <a:off x="1042988" y="765175"/>
          <a:ext cx="7345362" cy="3209924"/>
        </p:xfrm>
        <a:graphic>
          <a:graphicData uri="http://schemas.openxmlformats.org/drawingml/2006/table">
            <a:tbl>
              <a:tblPr/>
              <a:tblGrid>
                <a:gridCol w="847725"/>
                <a:gridCol w="847725"/>
                <a:gridCol w="847725"/>
                <a:gridCol w="847725"/>
                <a:gridCol w="847725"/>
                <a:gridCol w="847725"/>
                <a:gridCol w="754062"/>
                <a:gridCol w="752475"/>
                <a:gridCol w="752475"/>
              </a:tblGrid>
              <a:tr h="4286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.</a:t>
                      </a: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8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30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0,9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0,04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50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600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20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0,07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0,7</a:t>
                      </a: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839">
                <a:tc gridSpan="9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Číslo  4,2  vyděl čísly z tabulky: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66FF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8B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:</a:t>
                      </a: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6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20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0,01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1,4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300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0,021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0,07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42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4,2</a:t>
                      </a: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Times New Roman" charset="0"/>
                        </a:rPr>
                        <a:t>0,7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Times New Roman" charset="0"/>
                        </a:rPr>
                        <a:t>0,21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Times New Roman" charset="0"/>
                        </a:rPr>
                        <a:t>420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Times New Roman" charset="0"/>
                        </a:rPr>
                        <a:t>3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Times New Roman" charset="0"/>
                        </a:rPr>
                        <a:t>0,014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Times New Roman" charset="0"/>
                        </a:rPr>
                        <a:t>200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Times New Roman" charset="0"/>
                        </a:rPr>
                        <a:t>60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Times New Roman" charset="0"/>
                        </a:rPr>
                        <a:t>0,1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17"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66FF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2228B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471" name="Group 135"/>
          <p:cNvGraphicFramePr>
            <a:graphicFrameLocks noGrp="1"/>
          </p:cNvGraphicFramePr>
          <p:nvPr/>
        </p:nvGraphicFramePr>
        <p:xfrm>
          <a:off x="1042988" y="765175"/>
          <a:ext cx="7345362" cy="3209924"/>
        </p:xfrm>
        <a:graphic>
          <a:graphicData uri="http://schemas.openxmlformats.org/drawingml/2006/table">
            <a:tbl>
              <a:tblPr/>
              <a:tblGrid>
                <a:gridCol w="847725"/>
                <a:gridCol w="847725"/>
                <a:gridCol w="847725"/>
                <a:gridCol w="847725"/>
                <a:gridCol w="847725"/>
                <a:gridCol w="847725"/>
                <a:gridCol w="754062"/>
                <a:gridCol w="752475"/>
                <a:gridCol w="752475"/>
              </a:tblGrid>
              <a:tr h="4286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.</a:t>
                      </a: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8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30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0,9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0,04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50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600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20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0,07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0,7</a:t>
                      </a: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</a:rPr>
                        <a:t>5,6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</a:rPr>
                        <a:t>21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</a:rPr>
                        <a:t>0,63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</a:rPr>
                        <a:t>0,028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</a:rPr>
                        <a:t>35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</a:rPr>
                        <a:t>420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</a:rPr>
                        <a:t>14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charset="0"/>
                        </a:rPr>
                        <a:t>0,049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839">
                <a:tc gridSpan="9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Číslo  4,2  vyděl čísly z tabulky: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66FF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8B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:</a:t>
                      </a: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6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20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0,01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1,4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300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0,021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0,07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42</a:t>
                      </a:r>
                      <a:endParaRPr lang="cs-CZ" sz="1800" b="1" dirty="0"/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4,2</a:t>
                      </a: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Times New Roman" charset="0"/>
                        </a:rPr>
                        <a:t>0,7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Times New Roman" charset="0"/>
                        </a:rPr>
                        <a:t>0,21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Times New Roman" charset="0"/>
                        </a:rPr>
                        <a:t>420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Times New Roman" charset="0"/>
                        </a:rPr>
                        <a:t>3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Times New Roman" charset="0"/>
                        </a:rPr>
                        <a:t>0,014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Times New Roman" charset="0"/>
                        </a:rPr>
                        <a:t>200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Times New Roman" charset="0"/>
                        </a:rPr>
                        <a:t>60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Times New Roman" charset="0"/>
                        </a:rPr>
                        <a:t>0,1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17"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marT="45719" marB="45719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66FF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2228B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161</Words>
  <Application>Microsoft Office PowerPoint</Application>
  <PresentationFormat>Předvádění na obrazovce (4:3)</PresentationFormat>
  <Paragraphs>135</Paragraphs>
  <Slides>6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Default Design</vt:lpstr>
      <vt:lpstr>VY_32_INOVACE_14B_Desetinná čísla - procvičování</vt:lpstr>
      <vt:lpstr>  Desetinná čísla:  procvičování - B   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7 Z 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Alena HABISONOVÁ</dc:title>
  <dc:creator>pc9</dc:creator>
  <cp:lastModifiedBy>krejza</cp:lastModifiedBy>
  <cp:revision>115</cp:revision>
  <dcterms:created xsi:type="dcterms:W3CDTF">2003-11-19T14:30:33Z</dcterms:created>
  <dcterms:modified xsi:type="dcterms:W3CDTF">2011-05-03T21:33:22Z</dcterms:modified>
</cp:coreProperties>
</file>